
<file path=Configurations2/accelerator/current.xml>
</file>

<file path=META-INF/manifest.xml><?xml version="1.0" encoding="utf-8"?>
<manifest:manifest xmlns:manifest="urn:oasis:names:tc:opendocument:xmlns:manifest:1.0">
  <manifest:file-entry manifest:media-type="application/vnd.oasis.opendocument.text" manifest:version="1.2" manifest:full-path="/"/>
  <manifest:file-entry manifest:media-type="" manifest:full-path="Configurations2/statusbar/"/>
  <manifest:file-entry manifest:media-type="" manifest:full-path="Configurations2/accelerator/current.xml"/>
  <manifest:file-entry manifest:media-type="" manifest:full-path="Configurations2/accelerator/"/>
  <manifest:file-entry manifest:media-type="" manifest:full-path="Configurations2/floater/"/>
  <manifest:file-entry manifest:media-type="" manifest:full-path="Configurations2/popupmenu/"/>
  <manifest:file-entry manifest:media-type="" manifest:full-path="Configurations2/progressbar/"/>
  <manifest:file-entry manifest:media-type="" manifest:full-path="Configurations2/menubar/"/>
  <manifest:file-entry manifest:media-type="" manifest:full-path="Configurations2/toolbar/"/>
  <manifest:file-entry manifest:media-type="" manifest:full-path="Configurations2/images/Bitmaps/"/>
  <manifest:file-entry manifest:media-type="" manifest:full-path="Configurations2/images/"/>
  <manifest:file-entry manifest:media-type="application/vnd.sun.xml.ui.configuration" manifest:full-path="Configurations2/"/>
  <manifest:file-entry manifest:media-type="image/jpeg" manifest:full-path="Pictures/100000000000006C000000782DAFE1D3.jpg"/>
  <manifest:file-entry manifest:media-type="" manifest:full-path="Pictures/"/>
  <manifest:file-entry manifest:media-type="application/binary" manifest:full-path="layout-cache"/>
  <manifest:file-entry manifest:media-type="text/xml" manifest:full-path="content.xml"/>
  <manifest:file-entry manifest:media-type="application/rdf+xml" manifest:full-path="manifest.rdf"/>
  <manifest:file-entry manifest:media-type="text/xml" manifest:full-path="styles.xml"/>
  <manifest:file-entry manifest:media-type="text/xml" manifest:full-path="meta.xml"/>
  <manifest:file-entry manifest:media-type="" manifest:full-path="Thumbnails/thumbnail.png"/>
  <manifest:file-entry manifest:media-type="" manifest:full-path="Thumbnails/"/>
  <manifest:file-entry manifest:media-type="text/xml" manifest:full-path="settings.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rpt="http://openoffice.org/2005/report" xmlns:of="urn:oasis:names:tc:opendocument:xmlns:of:1.2" xmlns:xhtml="http://www.w3.org/1999/xhtml" xmlns:grddl="http://www.w3.org/2003/g/data-view#" xmlns:field="urn:openoffice:names:experimental:ooo-ms-interop:xmlns:field:1.0" grddl:transformation="http://docs.oasis-open.org/office/1.2/xslt/odf2rdf.xsl">
  <office:scripts/>
  <office:font-face-decls>
    <style:font-face style:name="Symbol" svg:font-family="Symbol" style:font-family-generic="roman" style:font-pitch="variable" style:font-charset="x-symbol"/>
    <style:font-face style:name="OpenSymbol" svg:font-family="OpenSymbol"/>
    <style:font-face style:name="Courier New" svg:font-family="'Courier New'" style:font-family-generic="modern"/>
    <style:font-face style:name="MS Mincho" svg:font-family="'MS Mincho'" style:font-family-generic="modern"/>
    <style:font-face style:name="Mangal" svg:font-family="Mangal" style:font-pitch="variable"/>
    <style:font-face style:name="SimSun" svg:font-family="SimSun" style:font-pitch="variable"/>
    <style:font-face style:name="Times New Roman" svg:font-family="'Times New Roman'" style:font-family-generic="roman" style:font-pitch="variable"/>
    <style:font-face style:name="Arial" svg:font-family="Arial" style:font-family-generic="swiss" style:font-pitch="variable"/>
    <style:font-face style:name="Helvetica" svg:font-family="Helvetica" style:font-family-generic="swiss" style:font-pitch="variable"/>
  </office:font-face-decls>
  <office:automatic-styles>
    <style:style style:name="Tabella1" style:family="table">
      <style:table-properties style:width="17.17cm" fo:margin-left="-0.191cm" table:align="left" style:writing-mode="lr-tb"/>
    </style:style>
    <style:style style:name="Tabella1.A" style:family="table-column">
      <style:table-column-properties style:column-width="3.237cm"/>
    </style:style>
    <style:style style:name="Tabella1.B" style:family="table-column">
      <style:table-column-properties style:column-width="13.933cm"/>
    </style:style>
    <style:style style:name="Tabella1.A1" style:family="table-cell">
      <style:table-cell-properties style:vertical-align="top" fo:padding-left="0.191cm" fo:padding-right="0.191cm" fo:padding-top="0cm" fo:padding-bottom="0cm" fo:border="none" fo:wrap-option="wrap"/>
    </style:style>
    <style:style style:name="Tabella2" style:family="table">
      <style:table-properties style:width="17.17cm" fo:margin-left="-0.199cm" table:align="left" style:writing-mode="lr-tb"/>
    </style:style>
    <style:style style:name="Tabella2.A" style:family="table-column">
      <style:table-column-properties style:column-width="2.618cm"/>
    </style:style>
    <style:style style:name="Tabella2.B" style:family="table-column">
      <style:table-column-properties style:column-width="14.552cm"/>
    </style:style>
    <style:style style:name="Tabella2.A1" style:family="table-cell">
      <style:table-cell-properties style:vertical-align="top" fo:padding-left="0.191cm" fo:padding-right="0.191cm" fo:padding-top="0cm" fo:padding-bottom="0cm" fo:border-left="0.018cm solid #000000" fo:border-right="none" fo:border-top="0.018cm solid #000000" fo:border-bottom="0.018cm solid #000000" fo:wrap-option="wrap"/>
    </style:style>
    <style:style style:name="Tabella2.B1" style:family="table-cell">
      <style:table-cell-properties style:vertical-align="top" fo:padding-left="0.191cm" fo:padding-right="0.191cm" fo:padding-top="0cm" fo:padding-bottom="0cm" fo:border-left="none" fo:border-right="0.018cm solid #000000" fo:border-top="0.018cm solid #000000" fo:border-bottom="0.018cm solid #000000" fo:wrap-option="wrap"/>
    </style:style>
    <style:style style:name="P1" style:family="paragraph" style:parent-style-name="Footer">
      <style:paragraph-properties fo:text-align="end" style:justify-single-word="false"/>
      <style:text-properties fo:color="#221e1f" style:font-name="Helvetica" fo:font-size="9pt" style:font-size-asian="9pt" style:font-name-complex="Helvetica" style:font-size-complex="9pt"/>
    </style:style>
    <style:style style:name="P2" style:family="paragraph" style:parent-style-name="Footer">
      <style:paragraph-properties fo:text-align="center" style:justify-single-word="false"/>
    </style:style>
    <style:style style:name="P3" style:family="paragraph" style:parent-style-name="Footer">
      <style:paragraph-properties fo:text-align="end" style:justify-single-word="false"/>
      <style:text-properties fo:font-size="10pt" style:font-size-asian="10pt"/>
    </style:style>
    <style:style style:name="P4" style:family="paragraph" style:parent-style-name="Standard">
      <style:paragraph-properties fo:text-align="center" style:justify-single-word="false"/>
      <style:text-properties style:font-name="Arial" fo:font-size="16pt" fo:font-weight="bold" style:font-size-asian="16pt" style:font-weight-asian="bold" style:font-name-complex="Arial" style:font-size-complex="16pt"/>
    </style:style>
    <style:style style:name="P5" style:family="paragraph" style:parent-style-name="Standard">
      <style:paragraph-properties fo:text-align="center" style:justify-single-word="false"/>
    </style:style>
    <style:style style:name="P6" style:family="paragraph" style:parent-style-name="Standard">
      <style:text-properties style:font-name="Times New Roman" fo:font-size="12pt" fo:language="it" fo:country="IT" style:font-name-asian="Times New Roman" style:font-size-asian="12pt" style:font-name-complex="Times New Roman" style:font-size-complex="12pt"/>
    </style:style>
    <style:style style:name="P7" style:family="paragraph" style:parent-style-name="Standard">
      <style:paragraph-properties fo:text-align="justify" style:justify-single-word="false"/>
      <style:text-properties fo:font-weight="bold" style:font-weight-asian="bold" style:font-weight-complex="bold"/>
    </style:style>
    <style:style style:name="P8" style:family="paragraph" style:parent-style-name="Standard">
      <style:paragraph-properties fo:text-align="center" style:justify-single-word="false"/>
      <style:text-properties fo:font-weight="bold" style:font-weight-asian="bold" style:font-weight-complex="bold"/>
    </style:style>
    <style:style style:name="P9" style:family="paragraph" style:parent-style-name="Standard">
      <style:paragraph-properties fo:text-align="justify" style:justify-single-word="false"/>
    </style:style>
    <style:style style:name="P10" style:family="paragraph" style:parent-style-name="Standard">
      <style:paragraph-properties style:line-height-at-least="0.423cm" fo:text-align="justify" style:justify-single-word="false" style:text-autospace="none"/>
    </style:style>
    <style:style style:name="P11" style:family="paragraph" style:parent-style-name="Standard">
      <style:paragraph-properties style:line-height-at-least="0.423cm" fo:text-align="justify" style:justify-single-word="false" style:text-autospace="none">
        <style:tab-stops>
          <style:tab-stop style:position="0cm"/>
        </style:tab-stops>
      </style:paragraph-properties>
    </style:style>
    <style:style style:name="P12" style:family="paragraph" style:parent-style-name="Standard">
      <style:paragraph-properties fo:text-align="justify" style:justify-single-word="false"/>
      <style:text-properties fo:font-size="12pt" fo:language="it" fo:country="IT" fo:font-weight="normal" style:font-size-asian="12pt" style:font-weight-asian="normal" style:font-size-complex="12pt" style:font-weight-complex="normal"/>
    </style:style>
    <style:style style:name="P13" style:family="paragraph" style:parent-style-name="Standard">
      <style:paragraph-properties fo:margin-left="0.54cm" fo:margin-right="0cm" style:line-height-at-least="0.423cm" fo:text-indent="0cm" style:auto-text-indent="false" style:text-autospace="none"/>
    </style:style>
    <style:style style:name="P14" style:family="paragraph" style:parent-style-name="Corpo_20_del_20_testo_20_2">
      <style:text-properties fo:font-size="12pt" fo:language="it" fo:country="IT" fo:font-weight="bold" style:font-size-asian="12pt" style:font-weight-asian="bold" style:font-size-complex="12pt" style:font-weight-complex="bold"/>
    </style:style>
    <style:style style:name="P15" style:family="paragraph" style:parent-style-name="Corpo_20_del_20_testo_20_2">
      <style:paragraph-properties fo:text-align="center" style:justify-single-word="false"/>
      <style:text-properties fo:font-size="12pt" fo:language="it" fo:country="IT" fo:font-weight="normal" style:font-size-asian="12pt" style:font-weight-asian="normal" style:font-size-complex="12pt" style:font-weight-complex="normal"/>
    </style:style>
    <style:style style:name="P16" style:family="paragraph" style:parent-style-name="Corpo_20_del_20_testo_20_2">
      <style:paragraph-properties fo:margin-left="0.026cm" fo:margin-right="0.173cm" fo:text-align="center" style:justify-single-word="false" fo:text-indent="0cm" style:auto-text-indent="false"/>
      <style:text-properties fo:color="#000000" fo:font-size="12pt" fo:language="it" fo:country="IT" fo:font-weight="bold" style:font-name-asian="MS Mincho" style:font-size-asian="12pt" style:font-weight-asian="bold" style:font-size-complex="12pt" style:font-weight-complex="bold"/>
    </style:style>
    <style:style style:name="P17" style:family="paragraph" style:parent-style-name="Standard">
      <style:paragraph-properties fo:margin-left="0cm" fo:margin-right="1.178cm" style:line-height-at-least="0.423cm" fo:text-align="center" style:justify-single-word="false" fo:text-indent="0cm" style:auto-text-indent="false" fo:keep-with-next="always" style:text-autospace="none"/>
      <style:text-properties fo:color="#000000" fo:font-size="12pt" fo:language="it" fo:country="IT" fo:font-style="normal" style:font-size-asian="12pt" style:font-style-asian="normal" style:font-size-complex="12pt" style:font-style-complex="normal"/>
    </style:style>
    <style:style style:name="P18" style:family="paragraph" style:parent-style-name="Standard">
      <style:paragraph-properties fo:margin-left="0cm" fo:margin-right="1.178cm" style:line-height-at-least="0.423cm" fo:text-indent="0cm" style:auto-text-indent="false" style:text-autospace="none"/>
    </style:style>
    <style:style style:name="P19" style:family="paragraph" style:parent-style-name="Standard">
      <style:paragraph-properties fo:margin-left="0cm" fo:margin-right="1.178cm" style:line-height-at-least="0.423cm" fo:text-align="start" style:justify-single-word="false" fo:text-indent="0cm" style:auto-text-indent="false" style:text-autospace="none">
        <style:tab-stops>
          <style:tab-stop style:position="0.635cm"/>
        </style:tab-stops>
      </style:paragraph-properties>
      <style:text-properties fo:font-size="12pt" fo:language="it" fo:country="IT" fo:font-weight="bold" style:font-size-asian="12pt" style:font-weight-asian="bold" style:font-size-complex="12pt" style:font-weight-complex="bold"/>
    </style:style>
    <style:style style:name="P20" style:family="paragraph" style:parent-style-name="Standard">
      <style:paragraph-properties fo:margin-left="0cm" fo:margin-right="0.132cm" style:line-height-at-least="0.423cm" fo:text-align="justify" style:justify-single-word="false" fo:text-indent="0cm" style:auto-text-indent="false" style:text-autospace="none"/>
    </style:style>
    <style:style style:name="P21" style:family="paragraph" style:parent-style-name="Standard">
      <style:paragraph-properties fo:margin-left="0cm" fo:margin-right="0.132cm" style:line-height-at-least="0.423cm" fo:text-align="justify" style:justify-single-word="false" fo:text-indent="0cm" style:auto-text-indent="false" style:text-autospace="none"/>
      <style:text-properties fo:font-size="12pt" style:font-name-asian="MS Mincho" style:font-size-asian="12pt" style:font-name-complex="Times New Roman" style:font-size-complex="12pt"/>
    </style:style>
    <style:style style:name="P22" style:family="paragraph" style:parent-style-name="Standard">
      <style:paragraph-properties fo:margin-left="0cm" fo:margin-right="0.132cm" style:line-height-at-least="0.423cm" fo:text-align="justify" style:justify-single-word="false" fo:text-indent="0cm" style:auto-text-indent="false" style:text-autospace="none"/>
      <style:text-properties fo:color="#000000" fo:font-size="12pt" fo:language="it" fo:country="IT" fo:font-weight="normal" fo:background-color="#ffff00" style:font-size-asian="12pt" style:font-weight-asian="normal" style:font-size-complex="12pt" style:font-weight-complex="normal"/>
    </style:style>
    <style:style style:name="P23" style:family="paragraph" style:parent-style-name="Testo_20_normale">
      <style:paragraph-properties fo:margin-left="0cm" fo:margin-right="0.132cm" style:line-height-at-least="0.423cm" fo:text-align="justify" style:justify-single-word="false" fo:text-indent="0cm" style:auto-text-indent="false" style:text-autospace="none"/>
    </style:style>
    <style:style style:name="P24" style:family="paragraph" style:parent-style-name="Corpo_20_del_20_testo_20_3">
      <style:paragraph-properties fo:text-align="center" style:justify-single-word="false"/>
    </style:style>
    <style:style style:name="P25" style:family="paragraph" style:parent-style-name="Corpo_20_del_20_testo_20_3">
      <style:paragraph-properties fo:text-align="center" style:justify-single-word="false"/>
      <style:text-properties fo:font-size="12pt" fo:language="it" fo:country="IT" fo:font-weight="bold" style:font-name-asian="MS Mincho" style:font-size-asian="12pt" style:font-weight-asian="bold" style:font-size-complex="12pt" style:font-weight-complex="bold"/>
    </style:style>
    <style:style style:name="P26" style:family="paragraph" style:parent-style-name="Standard">
      <style:paragraph-properties fo:margin-left="0cm" fo:margin-right="0cm" fo:text-align="center" style:justify-single-word="false" fo:text-indent="6.033cm" style:auto-text-indent="false"/>
      <style:text-properties fo:font-weight="bold" style:font-weight-asian="bold" style:font-weight-complex="bold"/>
    </style:style>
    <style:style style:name="P27" style:family="paragraph" style:parent-style-name="Standard">
      <style:paragraph-properties fo:margin-left="0cm" fo:margin-right="0cm" fo:text-align="justify" style:justify-single-word="false" fo:text-indent="-0.053cm" style:auto-text-indent="false"/>
      <style:text-properties fo:font-weight="bold" style:font-weight-asian="bold" style:font-weight-complex="bold"/>
    </style:style>
    <style:style style:name="P28" style:family="paragraph" style:parent-style-name="Standard" style:master-page-name="Standard">
      <style:paragraph-properties fo:text-align="center" style:justify-single-word="false" style:page-number="auto"/>
      <style:text-properties style:font-size-complex="10pt"/>
    </style:style>
    <style:style style:name="P29" style:family="paragraph" style:parent-style-name="Standard">
      <style:paragraph-properties fo:text-align="center" style:justify-single-word="false"/>
      <style:text-properties style:font-name="Arial" fo:font-size="20pt" fo:font-weight="bold" style:font-size-asian="20pt" style:font-weight-asian="bold" style:font-name-complex="Arial" style:font-size-complex="20pt"/>
    </style:style>
    <style:style style:name="P30" style:family="paragraph" style:parent-style-name="Standard">
      <style:paragraph-properties fo:text-align="center" style:justify-single-word="false"/>
      <style:text-properties style:font-name="Arial" fo:font-size="10pt" style:font-size-asian="10pt" style:font-name-complex="Arial" style:font-size-complex="10pt"/>
    </style:style>
    <style:style style:name="P31" style:family="paragraph" style:parent-style-name="Standard">
      <style:paragraph-properties fo:text-align="center" style:justify-single-word="false"/>
      <style:text-properties style:font-name="Arial" fo:font-size="8pt" style:font-size-asian="8pt" style:font-name-complex="Arial" style:font-size-complex="14pt"/>
    </style:style>
    <style:style style:name="P32" style:family="paragraph" style:parent-style-name="Standard" style:list-style-name="LS7">
      <style:paragraph-properties fo:text-align="justify" style:justify-single-word="false"/>
    </style:style>
    <style:style style:name="P33" style:family="paragraph" style:parent-style-name="Standard">
      <style:paragraph-properties fo:text-align="justify" style:justify-single-word="false"/>
      <style:text-properties fo:font-size="12pt" fo:language="it" fo:country="IT" fo:font-weight="normal" style:font-size-asian="12pt" style:font-weight-asian="normal" style:font-size-complex="12pt" style:font-weight-complex="normal"/>
    </style:style>
    <style:style style:name="P34" style:family="paragraph" style:parent-style-name="Standard" style:list-style-name="LS6">
      <style:paragraph-properties fo:text-align="justify" style:justify-single-word="false"/>
      <style:text-properties fo:font-size="12pt" fo:language="it" fo:country="IT" fo:font-weight="normal" style:font-size-asian="12pt" style:font-weight-asian="normal" style:font-size-complex="12pt" style:font-weight-complex="normal"/>
    </style:style>
    <style:style style:name="P35" style:family="paragraph" style:parent-style-name="Standard" style:list-style-name="LS7">
      <style:paragraph-properties fo:text-align="justify" style:justify-single-word="false"/>
      <style:text-properties fo:font-size="12pt" fo:language="it" fo:country="IT" fo:font-weight="normal" style:font-size-asian="12pt" style:font-weight-asian="normal" style:font-size-complex="12pt" style:font-weight-complex="normal"/>
    </style:style>
    <style:style style:name="P36" style:family="paragraph" style:parent-style-name="Standard" style:list-style-name="LS8">
      <style:paragraph-properties style:line-height-at-least="0.423cm" fo:text-align="justify" style:justify-single-word="false" style:text-autospace="none"/>
      <style:text-properties fo:font-size="12pt" fo:language="it" fo:country="IT" fo:font-weight="normal" style:font-size-asian="12pt" style:font-weight-asian="normal" style:font-size-complex="12pt" style:font-weight-complex="normal"/>
    </style:style>
    <style:style style:name="P37" style:family="paragraph" style:parent-style-name="Standard" style:list-style-name="LS11">
      <style:paragraph-properties fo:text-align="justify" style:justify-single-word="false"/>
      <style:text-properties fo:font-size="12pt" style:font-size-asian="12pt" style:font-size-complex="12pt"/>
    </style:style>
    <style:style style:name="P38" style:family="paragraph" style:parent-style-name="Standard" style:list-style-name="LS7">
      <style:paragraph-properties fo:text-align="justify" style:justify-single-word="false"/>
      <style:text-properties fo:color="#000000" fo:font-size="12pt" fo:language="it" fo:country="IT" fo:font-weight="normal" style:font-size-asian="12pt" style:font-weight-asian="normal" style:font-size-complex="12pt" style:font-weight-complex="normal"/>
    </style:style>
    <style:style style:name="P39" style:family="paragraph" style:parent-style-name="Standard" style:list-style-name="LS6">
      <style:paragraph-properties fo:text-align="justify" style:justify-single-word="false"/>
      <style:text-properties fo:color="#000000" fo:font-size="12pt" fo:language="it" fo:country="IT" fo:font-weight="normal" style:font-name-asian="MS Mincho" style:font-size-asian="12pt" style:font-weight-asian="normal" style:font-size-complex="12pt" style:font-weight-complex="normal"/>
    </style:style>
    <style:style style:name="P40" style:family="paragraph" style:parent-style-name="Standard">
      <style:paragraph-properties fo:text-align="justify" style:justify-single-word="false">
        <style:tab-stops>
          <style:tab-stop style:position="0.053cm"/>
        </style:tab-stops>
      </style:paragraph-properties>
      <style:text-properties fo:color="#000000" fo:font-size="12pt" fo:language="it" fo:country="IT" fo:font-weight="normal" style:font-name-asian="MS Mincho" style:font-size-asian="12pt" style:font-weight-asian="normal" style:font-size-complex="12pt" style:font-weight-complex="normal"/>
    </style:style>
    <style:style style:name="P41" style:family="paragraph" style:parent-style-name="Standard" style:list-style-name="LS10">
      <style:paragraph-properties style:line-height-at-least="0.423cm" fo:text-align="start" style:justify-single-word="false" style:text-autospace="none">
        <style:tab-stops>
          <style:tab-stop style:position="0.635cm"/>
        </style:tab-stops>
      </style:paragraph-properties>
    </style:style>
    <style:style style:name="P42" style:family="paragraph" style:parent-style-name="Standard">
      <style:paragraph-properties fo:margin-left="0.54cm" fo:margin-right="0cm" style:line-height-at-least="0.423cm" fo:text-align="center" style:justify-single-word="false" fo:text-indent="0cm" style:auto-text-indent="false" style:text-autospace="none"/>
      <style:text-properties fo:color="#000000" fo:font-size="12pt" fo:language="it" fo:country="IT" fo:font-weight="bold" style:font-size-asian="12pt" style:font-weight-asian="bold" style:font-size-complex="12pt" style:font-weight-complex="bold"/>
    </style:style>
    <style:style style:name="P43" style:family="paragraph" style:parent-style-name="Standard">
      <style:paragraph-properties fo:margin-left="0cm" fo:margin-right="0cm" style:line-height-at-least="0.423cm" fo:text-align="justify" style:justify-single-word="false" fo:text-indent="-0.016cm" style:auto-text-indent="false" style:text-autospace="none"/>
      <style:text-properties fo:font-size="12pt" fo:font-weight="normal" style:font-size-asian="12pt" style:font-weight-asian="normal" style:font-size-complex="12pt" style:font-weight-complex="normal"/>
    </style:style>
    <style:style style:name="P44" style:family="paragraph" style:parent-style-name="Standard" style:list-style-name="LS9">
      <style:paragraph-properties fo:margin-left="0cm" fo:margin-right="0.132cm" style:line-height-at-least="0.423cm" fo:text-align="justify" style:justify-single-word="false" fo:text-indent="0cm" style:auto-text-indent="false" style:text-autospace="none"/>
      <style:text-properties fo:color="#000000" fo:font-size="12pt" fo:language="it" fo:country="IT" fo:font-weight="normal" style:font-size-asian="12pt" style:font-weight-asian="normal" style:font-size-complex="12pt" style:font-weight-complex="normal"/>
    </style:style>
    <style:style style:name="P45" style:family="paragraph" style:parent-style-name="Standard" style:list-style-name="LS11">
      <style:paragraph-properties fo:margin-top="0cm" fo:margin-bottom="0.212cm" fo:text-align="justify" style:justify-single-word="false" style:text-autospace="none"/>
    </style:style>
    <style:style style:name="P46" style:family="paragraph" style:parent-style-name="Standard" style:list-style-name="LS11">
      <style:paragraph-properties fo:margin-top="0cm" fo:margin-bottom="0.212cm" fo:text-align="justify" style:justify-single-word="false" style:text-autospace="none"/>
      <style:text-properties fo:font-size="12pt" style:font-name-asian="Arial" style:font-size-asian="12pt" style:font-name-complex="Arial" style:font-size-complex="12pt"/>
    </style:style>
    <style:style style:name="P47" style:family="paragraph" style:parent-style-name="Standard">
      <style:paragraph-properties fo:margin-left="0cm" fo:margin-right="0cm" fo:text-align="center" style:justify-single-word="false" fo:text-indent="6.033cm" style:auto-text-indent="false"/>
      <style:text-properties fo:font-weight="bold" style:font-weight-asian="bold" style:font-weight-complex="bold"/>
    </style:style>
    <style:style style:name="P48" style:family="paragraph" style:parent-style-name="Standard">
      <style:paragraph-properties fo:margin-left="0cm" fo:margin-right="0cm" fo:text-align="center" style:justify-single-word="false" fo:text-indent="6.033cm" style:auto-text-indent="false"/>
      <style:text-properties fo:font-style="italic" fo:font-weight="normal" style:font-style-asian="italic" style:font-weight-asian="normal" style:font-style-complex="italic" style:font-weight-complex="normal"/>
    </style:style>
    <style:style style:name="P49" style:family="paragraph" style:parent-style-name="Corpo_20_del_20_testo_20_2" style:list-style-name="LS6">
      <style:paragraph-properties fo:text-align="justify" style:justify-single-word="false"/>
      <style:text-properties fo:font-size="12pt" fo:language="it" fo:country="IT" fo:font-weight="normal" style:font-size-asian="12pt" style:font-weight-asian="normal" style:font-size-complex="12pt" style:font-weight-complex="normal"/>
    </style:style>
    <style:style style:name="P50" style:family="paragraph" style:parent-style-name="Corpo_20_del_20_testo_20_2">
      <style:paragraph-properties fo:margin-left="0.635cm" fo:margin-right="0cm" fo:text-align="justify" style:justify-single-word="false" fo:text-indent="0cm" style:auto-text-indent="false"/>
      <style:text-properties fo:color="#000000" fo:font-size="12pt" fo:language="it" fo:country="IT" style:text-underline-style="none" fo:font-weight="normal" style:font-name-asian="MS Mincho" style:font-size-asian="12pt" style:font-weight-asian="normal" style:font-size-complex="12pt" style:font-weight-complex="normal"/>
    </style:style>
    <style:style style:name="P51" style:family="paragraph" style:parent-style-name="Corpo_20_del_20_testo_20_2">
      <style:paragraph-properties fo:margin-left="0.026cm" fo:margin-right="0.173cm" fo:text-align="center" style:justify-single-word="false" fo:text-indent="0cm" style:auto-text-indent="false"/>
      <style:text-properties fo:color="#000000" fo:font-size="12pt" fo:language="it" fo:country="IT" fo:font-weight="bold" style:font-name-asian="MS Mincho" style:font-size-asian="12pt" style:font-weight-asian="bold" style:font-size-complex="12pt" style:font-weight-complex="bold"/>
    </style:style>
    <style:style style:name="P52" style:family="paragraph" style:parent-style-name="Heading_20_1">
      <style:paragraph-properties fo:margin-left="0cm" fo:margin-right="0cm" fo:text-align="center" style:justify-single-word="false" fo:text-indent="6.033cm" style:auto-text-indent="false"/>
    </style:style>
    <style:style style:name="P53" style:family="paragraph" style:parent-style-name="Heading_20_2">
      <style:paragraph-properties fo:text-align="center" style:justify-single-word="false"/>
      <style:text-properties style:font-name="Times New Roman" fo:font-size="12pt" fo:font-style="normal" style:font-size-asian="12pt" style:font-style-asian="normal" style:font-size-complex="12pt" style:font-style-complex="normal"/>
    </style:style>
    <style:style style:name="P54" style:family="paragraph" style:parent-style-name="Heading_20_3">
      <style:text-properties fo:font-weight="bold" style:font-weight-asian="bold" style:font-weight-complex="bold"/>
    </style:style>
    <style:style style:name="P55" style:family="paragraph" style:parent-style-name="Header" style:master-page-name="Standard">
      <style:paragraph-properties style:page-number="auto"/>
    </style:style>
    <style:style style:name="P56" style:family="paragraph" style:parent-style-name="Testo_20_normale" style:list-style-name="LS11">
      <style:paragraph-properties fo:margin-top="0cm" fo:margin-bottom="0.212cm" fo:text-align="justify" style:justify-single-word="false"/>
      <style:text-properties style:font-name="Times New Roman" fo:font-size="12pt" style:font-size-asian="12pt" style:font-size-complex="12pt"/>
    </style:style>
    <style:style style:name="P57" style:family="paragraph" style:parent-style-name="Text_20_body">
      <style:paragraph-properties fo:line-height="100%"/>
      <style:text-properties style:font-name="Times New Roman" fo:font-size="11pt" fo:font-weight="bold" style:font-size-asian="11pt" style:font-weight-asian="bold" style:font-name-complex="Times New Roman" style:font-size-complex="11pt" style:font-weight-complex="bold"/>
    </style:style>
    <style:style style:name="P58" style:family="paragraph" style:parent-style-name="Text_20_body">
      <style:paragraph-properties fo:line-height="100%"/>
      <style:text-properties fo:font-weight="bold" style:font-weight-asian="bold" style:font-weight-complex="bold"/>
    </style:style>
    <style:style style:name="T1" style:family="text">
      <style:text-properties fo:font-size="10pt" style:font-size-asian="10pt"/>
    </style:style>
    <style:style style:name="T2" style:family="text">
      <style:text-properties fo:font-weight="bold" style:font-weight-asian="bold" style:font-weight-complex="bold"/>
    </style:style>
    <style:style style:name="T3" style:family="text">
      <style:text-properties fo:font-size="14pt" fo:font-weight="bold" style:font-size-asian="14pt" style:font-weight-asian="bold" style:font-weight-complex="bold"/>
    </style:style>
    <style:style style:name="T4" style:family="text">
      <style:text-properties fo:font-size="12pt" fo:language="it" fo:country="IT" fo:font-weight="bold" style:font-size-asian="12pt" style:font-weight-asian="bold" style:font-size-complex="12pt" style:font-weight-complex="bold"/>
    </style:style>
    <style:style style:name="T5" style:family="text">
      <style:text-properties fo:font-size="12pt" fo:language="it" fo:country="IT" fo:font-weight="normal" style:font-size-asian="12pt" style:font-weight-asian="normal" style:font-size-complex="12pt" style:font-weight-complex="normal"/>
    </style:style>
    <style:style style:name="T6" style:family="text">
      <style:text-properties fo:font-size="12pt" fo:language="it" fo:country="IT" fo:font-weight="normal" style:font-name-asian="MS Mincho" style:font-size-asian="12pt" style:font-weight-asian="normal" style:font-name-complex="Times New Roman" style:font-size-complex="12pt" style:font-weight-complex="normal"/>
    </style:style>
    <style:style style:name="T7" style:family="text">
      <style:text-properties fo:font-size="12pt" fo:language="it" fo:country="IT" fo:font-weight="normal" style:font-name-asian="MS Mincho" style:font-size-asian="12pt" style:font-weight-asian="normal" style:font-weight-complex="normal"/>
    </style:style>
    <style:style style:name="T8" style:family="text">
      <style:text-properties fo:font-size="12pt" fo:language="it" fo:country="IT" fo:font-weight="normal" style:font-name-asian="MS Mincho" style:font-size-asian="12pt" style:font-weight-asian="normal" style:font-size-complex="12pt" style:font-weight-complex="normal"/>
    </style:style>
    <style:style style:name="T9" style:family="text">
      <style:text-properties fo:font-size="12pt" fo:language="it" fo:country="IT" fo:font-weight="normal" style:font-name-asian="Arial" style:font-size-asian="12pt" style:font-weight-asian="normal" style:font-name-complex="Arial" style:font-size-complex="12pt" style:font-weight-complex="normal"/>
    </style:style>
    <style:style style:name="T10" style:family="text">
      <style:text-properties fo:font-size="12pt" fo:font-weight="normal" style:font-name-asian="MS Mincho" style:font-size-asian="12pt" style:font-weight-asian="normal" style:font-weight-complex="normal"/>
    </style:style>
    <style:style style:name="T11" style:family="text">
      <style:text-properties fo:font-size="12pt" style:font-size-asian="12pt" style:font-size-complex="12pt"/>
    </style:style>
    <style:style style:name="T12" style:family="text">
      <style:text-properties fo:color="#000000" fo:font-size="12pt" fo:language="it" fo:country="IT" fo:font-weight="bold" style:font-size-asian="12pt" style:font-weight-asian="bold" style:font-size-complex="12pt" style:font-weight-complex="bold"/>
    </style:style>
    <style:style style:name="T13" style:family="text">
      <style:text-properties fo:color="#000000" fo:font-size="12pt" fo:language="it" fo:country="IT" fo:font-weight="bold" style:font-name-asian="MS Mincho" style:font-size-asian="12pt" style:font-weight-asian="bold" style:font-size-complex="12pt" style:font-weight-complex="bold"/>
    </style:style>
    <style:style style:name="T14" style:family="text">
      <style:text-properties fo:color="#000000" fo:font-size="12pt" fo:language="it" fo:country="IT" fo:font-weight="normal" style:font-size-asian="12pt" style:font-weight-asian="normal" style:font-size-complex="12pt" style:font-weight-complex="normal"/>
    </style:style>
    <style:style style:name="T15" style:family="text">
      <style:text-properties fo:color="#000000" fo:font-size="12pt" fo:language="it" fo:country="IT" fo:font-weight="normal" style:font-name-asian="MS Mincho" style:font-size-asian="12pt" style:font-weight-asian="normal" style:font-size-complex="12pt" style:font-weight-complex="normal"/>
    </style:style>
    <style:style style:name="T16" style:family="text">
      <style:text-properties fo:color="#000000" fo:font-size="12pt" fo:language="it" fo:country="IT" style:font-size-asian="12pt" style:font-size-complex="12pt"/>
    </style:style>
    <style:style style:name="T17" style:family="text">
      <style:text-properties fo:color="#000000" fo:font-size="12pt" fo:font-weight="normal" style:font-name-asian="MS Mincho" style:font-size-asian="12pt" style:font-weight-asian="normal" style:font-size-complex="12pt" style:font-weight-complex="normal"/>
    </style:style>
    <style:style style:name="T18" style:family="text">
      <style:text-properties fo:color="#000000" style:font-name="Times New Roman" fo:font-size="12pt" fo:language="it" fo:country="IT" fo:font-weight="bold" style:font-name-asian="MS Mincho" style:font-size-asian="12pt" style:font-weight-asian="bold" style:font-size-complex="12pt" style:font-weight-complex="bold"/>
    </style:style>
    <style:style style:name="T19" style:family="text">
      <style:text-properties fo:color="#000000" style:font-name="Times New Roman" fo:font-size="12pt" fo:language="it" fo:country="IT" fo:font-weight="normal" style:font-name-asian="MS Mincho" style:font-size-asian="12pt" style:font-weight-asian="normal" style:font-size-complex="12pt" style:font-weight-complex="normal"/>
    </style:style>
    <style:style style:name="T20" style:family="text">
      <style:text-properties fo:color="#000080" fo:font-size="12pt" fo:language="zxx" fo:country="none" style:text-underline-style="solid" style:text-underline-width="auto" style:text-underline-color="font-color" style:font-size-asian="12pt" style:font-size-complex="12pt"/>
    </style:style>
    <style:style style:name="T21" style:family="text">
      <style:text-properties fo:color="#0000ff" fo:font-size="12pt" fo:language="it" fo:country="IT" fo:font-weight="normal" style:font-size-asian="12pt" style:font-weight-asian="normal" style:font-size-complex="12pt" style:font-weight-complex="normal"/>
    </style:style>
    <style:style style:name="T22" style:family="text">
      <style:text-properties fo:color="#0000ff" fo:font-size="12pt" fo:language="it" fo:country="IT" style:text-underline-style="solid" style:text-underline-width="auto" style:text-underline-color="font-color" fo:font-weight="normal" style:font-name-asian="Arial" style:font-size-asian="12pt" style:font-weight-asian="normal" style:font-name-complex="Arial" style:font-size-complex="12pt" style:font-weight-complex="normal"/>
    </style:style>
    <style:style style:name="fr1" style:family="graphic" style:parent-style-name="Graphics">
      <style:graphic-properties style:run-through="foreground" style:wrap="none" style:vertical-pos="from-top" style:vertical-rel="paragraph" style:horizontal-pos="center" style:horizontal-rel="paragraph" fo:padding="0cm" fo:border="none" style:mirror="none" fo:clip="rect(0cm, 0cm, 0cm, 0cm)" draw:luminance="0%" draw:contrast="0%" draw:red="0%" draw:green="0%" draw:blue="0%" draw:gamma="100%" draw:color-inversion="false" draw:image-opacity="100%" draw:color-mode="standard" style:flow-with-text="false"/>
    </style:style>
  </office:automatic-styles>
  <office:body>
    <office:text text:use-soft-page-breaks="true">
      <office:forms form:automatic-focus="false" form:apply-design-mode="false"/>
      <text:sequence-decls>
        <text:sequence-decl text:display-outline-level="0" text:name="Illustration"/>
        <text:sequence-decl text:display-outline-level="0" text:name="Table"/>
        <text:sequence-decl text:display-outline-level="0" text:name="Text"/>
        <text:sequence-decl text:display-outline-level="0" text:name="Drawing"/>
      </text:sequence-decls>
      <table:table table:name="Tabella1" table:style-name="Tabella1">
        <table:table-column table:style-name="Tabella1.A"/>
        <table:table-column table:style-name="Tabella1.B"/>
        <table:table-row>
          <table:table-cell table:style-name="Tabella1.A1" office:value-type="string">
            <text:p text:style-name="P28">
              <draw:frame draw:style-name="fr1" draw:name="immagini1" text:anchor-type="char" svg:y="0cm" svg:width="2.858cm" svg:height="3.175cm" draw:z-index="0">
                <draw:image xlink:href="Pictures/100000000000006C000000782DAFE1D3.jpg" xlink:type="simple" xlink:show="embed" xlink:actuate="onLoad"/>
              </draw:frame>
            </text:p>
          </table:table-cell>
          <table:table-cell table:style-name="Tabella1.A1" office:value-type="string">
            <text:p text:style-name="P4"/>
            <text:p text:style-name="P29">COMUNE DI ARESE</text:p>
            <text:p text:style-name="P30">(CITTA' METROPOLITANA DI MILANO)</text:p>
            <text:p text:style-name="P31">20044 Arese (MI) via Roma 2 / Tel. 02935271 / Fax 0293580465 / www.comune.arese.mi.it /</text:p>
            <text:p text:style-name="P31">P.Iva 03366130155</text:p>
          </table:table-cell>
        </table:table-row>
      </table:table>
      <text:p text:style-name="P6"/>
      <text:h text:style-name="P54" text:outline-level="3">ORIGINALE</text:h>
      <text:p text:style-name="P6"/>
      <text:p text:style-name="P6"/>
      <text:p text:style-name="P5">
        <text:span text:style-name="T3">ORDINANZA N. </text:span>
        <text:bookmark-start text:name="Numero"/>
        <text:span text:style-name="T3">2</text:span>
        <text:bookmark-end text:name="Numero"/>
        <text:span text:style-name="T3"> DEL </text:span>
        <text:bookmark-start text:name="Data_registrazione"/>
        <text:span text:style-name="T3">31/01/2022</text:span>
        <text:bookmark-end text:name="Data_registrazione"/>
      </text:p>
      <text:p text:style-name="P7"/>
      <text:p text:style-name="P7"/>
      <table:table table:name="Tabella2" table:style-name="Tabella2">
        <table:table-column table:style-name="Tabella2.A"/>
        <table:table-column table:style-name="Tabella2.B"/>
        <table:table-row>
          <table:table-cell table:style-name="Tabella2.A1" office:value-type="string">
            <text:p text:style-name="P57">OGGETTO:</text:p>
          </table:table-cell>
          <table:table-cell table:style-name="Tabella2.B1" office:value-type="string">
            <text:p text:style-name="P58">
              <text:bookmark-start text:name="Oggetto"/>
              LIMITI ALLA CIRCOLAZIONE STRADALE - CHIUSURA TEMPORANEA AL TRAFFICO DI VIA SANT' ANNA IL GIORNO 02 FEBBRAIO 2022 PER LAVORI DI SMONTAGGIO AUTOGRU IN CANTIERE EDILE DALLE 08.00 ALLE 19.00
              <text:bookmark-end text:name="Oggetto"/>
            </text:p>
          </table:table-cell>
        </table:table-row>
      </table:table>
      <text:p text:style-name="P7"/>
      <text:p text:style-name="P7"/>
      <text:p text:style-name="P7"/>
      <text:h text:style-name="Heading_20_2" text:outline-level="2">
        <text:span text:style-name="T2">IL RESPONSABILE </text:span>
        <text:bookmark-start text:name="Settore"/>
        <text:span text:style-name="T2">AREA POLIZIA LOCALE</text:span>
        <text:bookmark-end text:name="Settore"/>
      </text:h>
      <text:p text:style-name="P8"/>
      <text:p text:style-name="P9">
        <text:bookmark-start text:name="Testo"/>
        <text:span text:style-name="T4">Vista</text:span>
        <text:span text:style-name="T5"> l'istanza prodotta in data 14,01,2022 con prot. 12168 dalla Soc. Ripristina S.r.l. - (P. IVA/C.F. n. 02642870162) - con sede in Romano di Lombardia (BG) Via Rubini n. 3 -, nella persona del Sig. NEGRI Giuseppe in qualità di Legale Rappresentante, relativa alla richiesta di chiusura temporanea, di un tratto di Via Sant' Anna, per l' occupazione dell'intera carreggiata, al fine di consentire il posizionamento di un veicolo speciale (autogrù), il giorno 02 febbraio 2022 dalle ore 8.00 alle ore 19.00;</text:span>
      </text:p>
      <text:p text:style-name="P9">
        <text:span text:style-name="T4">Visto</text:span>
        <text:span text:style-name="T5"> l'Autorizzazione all'occupazione suolo pubblico</text:span>
        <text:span text:style-name="T6"> agli atti d’ufficio</text:span>
        <text:span text:style-name="T5">
           rilasciata in data 
          <text:s/>
          17 gennaio 2022
        </text:span>
        <text:span text:style-name="T6">;</text:span>
      </text:p>
      <text:p text:style-name="P9">
        <text:span text:style-name="T4">Visto</text:span>
        <text:span text:style-name="T5"> il parere favorevole espresso in data 18.01.2022</text:span>
        <text:span text:style-name="T6"> dal Responsabile del Servizio Circolazione Stradale Vice Commissario Giacomo Gallino - Area Polizia Locale - agli atti d’ufficio;</text:span>
      </text:p>
      <text:p text:style-name="P9">
        <text:span text:style-name="T4">Ritenuto</text:span>
        <text:span text:style-name="T5"> che a tutela del patrimonio stradale, per motivi di sicurezza e di pubblico interesse, oltre che per esigenze di carattere tecnico, si rende necessario dare corso al presente provvedimento, in quanto sono già stati previsti dei lavori edili all' interno di una corte che richiedono l' uso di specifici macchinari;</text:span>
      </text:p>
      <text:p text:style-name="P9">
        <text:span text:style-name="T12">Visti</text:span>
        <text:span text:style-name="T14"> gli art. 5,6,7, 21, 41 e 159 del "Nuovo Codice della Strada", approvato con D.lgs. 30.04.1992, n. 285 e successive modifiche ed integrazioni;</text:span>
      </text:p>
      <text:p text:style-name="P10">
        <text:span text:style-name="T12">Visto</text:span>
        <text:span text:style-name="T14"> l'art. 31 e 169 del Regolamento d’Esecuzione e Attuazione del C.d.S. approvato con DPR 16.12.1992 n. 495;</text:span>
      </text:p>
      <text:p text:style-name="P11">
        <text:span text:style-name="T12">Visto</text:span>
        <text:span text:style-name="T14"> il decreto del Ministero delle Infrastrutture e dei Trasporti 10 luglio 2002, - G.U. n. 226 del 26/09/2002-, recante il disciplinare tecnico relativo agli schemi segnaletici, differenziati per categoria di strada, da adottare per il segnalamento temporaneo;</text:span>
      </text:p>
      <text:p text:style-name="P10">
        <text:span text:style-name="T12">Visto</text:span>
        <text:span text:style-name="T14">
           l’art. 107 del 
          <text:s/>
          D. Lgs. n. 267/2000 
          <text:s/>
          T.U. degli Enti Locali;
        </text:span>
      </text:p>
      <text:p text:style-name="P10">
        <text:span text:style-name="T12">Visto</text:span>
        <text:span text:style-name="T14">
           il Decreto Sindacale n. 15 del 27/12/2018 con cui si è provveduto a conferire al sottoscritto, l’incarico di responsabilità e direzione di area/settore, ai sensi e per gli effetti di cui all’art. 107 del 
          <text:s/>
          T.U.E.L - 
          <text:s/>
          D. Lgs. n. 267/2000;
        </text:span>
      </text:p>
      <text:p text:style-name="P13">
        <text:bookmark-start text:name="Numero1"/>
        <text:bookmark-end text:name="Numero1"/>
        <text:bookmark-start text:name="Data_registrazione1"/>
        <text:bookmark-end text:name="Data_registrazione1"/>
      </text:p>
      <text:p text:style-name="P42">
        <text:soft-page-break/>
        ORDINA
      </text:p>
      <text:p text:style-name="P14"/>
      <text:list xml:id="list30390376" text:style-name="LS6">
        <text:list-item>
          <text:p text:style-name="P49">
            che il giorno il giorno 02 febbraio 2022 dalle ore 8.00 alle ore 19.00 si proceda alla chiusura del traffico veicolare in Via Sant' Anna all' altezza del civico 29, 
            <text:s/>
            mediante posa di segnaletica mobile di cantiere invalicabile tra il civico 27 ed il civico 29, di Divieto, di Preavviso di deviazione e limitazione, così come fissato dal D.Lgs. 285/1992 (Nuovo Codice della Strada) e dal suo Regolamento di Esecuzione (D.P.R. 495/1992);
          </text:p>
        </text:list-item>
        <text:list-item>
          <text:p text:style-name="P34">
            che la delimitazione del cantiere di cui al precedente capoverso, dovrà essere adeguata al tipo d'intervento e realizzato prevedendo idonei dispositivi di 
            <text:s/>
            contenimento dello svio dei veicoli e di protezione delle utenze deboli (pedoni) in modo da salvaguardare la sicurezza della circolazione e degli operatori di cantiere, 
            <text:s/>
            mediante la posa della seguente segnaletica stradale:
          </text:p>
        </text:list-item>
      </text:list>
      <text:list xml:id="list30414696" text:style-name="LS7">
        <text:list-item>
          <text:p text:style-name="P35">Segnali di lavori in corso fig. II 383 art. 31;</text:p>
        </text:list-item>
        <text:list-item>
          <text:p text:style-name="P35">Segnale limite massimo di velocità 30 Km/h fig. II 50 art. 116;</text:p>
        </text:list-item>
        <text:list-item>
          <text:p text:style-name="P32">
            <text:span text:style-name="T5">Segnale mezzi di lavoro in azione fig. II 388 art. 31</text:span>
            <text:span text:style-name="T15">;</text:span>
          </text:p>
        </text:list-item>
        <text:list-item>
          <text:p text:style-name="P38">Segnale Divieto di transito fig. II 46 art. 116, applicati ad ogni testata di cantiere su piantane mobili debitamente zavorrate e con idoneo sbarramento per inibire il transito dei veicoli,</text:p>
        </text:list-item>
        <text:list-item>
          <text:p text:style-name="P32">
            S
            <text:span text:style-name="T10">egnale su piantana mobile “diritto di precedenza nei sensi unici alternati”</text:span>
            <text:span text:style-name="T17">fig. II 45 art. 114</text:span>
            <text:span text:style-name="T7">, posto al civico 1 della via Sant'Anna e segnale su piantana mobile “dare precedenza ai sensi unici alternati”</text:span>
            <text:span text:style-name="T15">fig. II 41 art. 110</text:span>
            <text:span text:style-name="T10">, posto al civico 27 della via Sant'Anna;</text:span>
          </text:p>
        </text:list-item>
      </text:list>
      <text:list xml:id="list7" text:style-name="LS6">
        <text:list-item>
          <text:p text:style-name="P49">
            che nelle zone oggetto di intervento dove è istituito il divieto di sosta con rimozione coatta di cui al precedente punto a), si dovrà darne notizia al pubblico con un preavviso di almeno 48 ore 
            <text:s/>
            mediante la posa della seguente segnaletica stradale:
          </text:p>
        </text:list-item>
      </text:list>
      <text:p text:style-name="P50">
        - Segnali di Divieto di Sosta 
        <text:s/>
        fig. II 74 art. 120 Reg. CDS , unitamente al pannello integrativo mod. II 6/m art. 83 Reg. CDS, avendo cura di inserire anche il periodo esatto di validità del provvedimento in base al crono programma dei lavori, su piantane mobili debitamente zavorrate su entrambe i lati della via;
      </text:p>
      <text:list xml:id="list8" text:style-name="LS6">
        <text:list-item>
          <text:p text:style-name="P39">di consentire l' accesso esclusivamente ai residenti e operatori economici di Via Sant'Anna, a condizione che l' intersezione sia presidiata da almeno un moviere dotato di apposita paletta, in deroga al senso unico pre esistente, mediante l' istallazione della seguente segnaletica: segnale Divieto di transito fig. II 46 art. 116 con pannello integrativo “eccetto residenti”, nonché da semaforo mobile o moviere, posto all' intersezione tra la via Sant' Anna e la via Caduti e al civico 14 dalla via Sant' Anna al fine di creare un senso unico alternato regolato da semaforo o moviere;</text:p>
        </text:list-item>
        <text:list-item>
          <text:p text:style-name="P39">che tutta la segnaletica stradale temporanea dovrà essere tenuta efficiente per tutta la durata dei lavori e la segnaletica presente in luogo in contrasto con quella temporanea dovrà essere opportunamente coperta;</text:p>
        </text:list-item>
        <text:list-item>
          <text:p text:style-name="P39">che tutta la segnaletica stradale temporanea dovrà tener conto del tipo di strada considerato oltre a prevedere eventuali dispositivi luminosi per la visibilità notturna, affinché l'utente percepisca la presenza dei cantieri e possa porre in essere gli adeguati comportamenti previsti dal Tit. V^ del Codice della Strada;</text:p>
        </text:list-item>
      </text:list>
      <text:p text:style-name="P40">Per tali interventi la Società Ripristina S.r.l. - (P. IVA/C.F. n. 02642870162) - dovrà darne notizia con la segnaletica stradale e con un comunicato scritto depositato nelle caselle di posta ai residenti di Via Sant' Anna, con un preavviso di almeno 72 ore.</text:p>
      <text:p text:style-name="P16"/>
      <text:p text:style-name="P16">INCARICA</text:p>
      <text:p text:style-name="P15"/>
      <text:list xml:id="list30404943" text:style-name="LS8">
        <text:list-item>
          <text:p text:style-name="P36">Soc. Ripristina S.r.l. - (P. IVA/C.F. n. 02642870162) - con sede in Romano di Lombardia (BG) Via Rubini n. 3 -, nella persona del Sig. NEGRI Giuseppe in qualità di Legale Rappresentante - soc. esecutrice dei lavori -,</text:p>
        </text:list-item>
      </text:list>
      <text:p text:style-name="P43">
        <text:soft-page-break/>
        all’installazione della necessaria segnaletica stradale di cui ai precedenti punti: a) b), c) oltre ad attuare tutti i necessari provvedimenti a salvaguardia della sicurezza degli utenti della strada e degli addetti ai lavori durante il cantiere stradale, nel rispetto assoluto di tutte le disposizioni fissate dal Codice della Strada e dal suo Regolamento di Esecuzione, nonchè delle prescrizioni fissate dal “Disciplinare Tecnico sugli Schemi Segnaletici di Cantiere” previsti dal D.M. Del 10.07.2002. Pertanto, il Comune di Arese si ritiene esonerato da ogni responsabilità civile e penale per eventuali danni e/o sinistri che potrebbero verificarsi in caso di inosservanza delle disposizioni e delle norme di sicurezza, anche nei confronti di terzi, nonchè ai sensi dell'art. 2051 del Codice Civile.
      </text:p>
      <text:h text:style-name="P53" text:outline-level="2">DISPONE</text:h>
      <text:p text:style-name="P17"/>
      <text:p text:style-name="P20">
        <text:span text:style-name="T12">La notifica,</text:span>
        <text:span text:style-name="T16"> tramite pec, del presente provvedimento alla:</text:span>
      </text:p>
      <text:list xml:id="list30392476" text:style-name="LS9">
        <text:list-item>
          <text:p text:style-name="P44">Soc. Ripristina S.r.l. - (P. IVA/C.F. n. 02642870162) - con sede in Romano di Lombardia (BG) Via Rubini n. 3 -, nella persona del Sig. NEGRI Giuseppe in qualità di Legale Rappresentante - soc. esecutrice dei lavori – pec: ripristina@pec.it,</text:p>
        </text:list-item>
      </text:list>
      <text:p text:style-name="P21"/>
      <text:p text:style-name="P23">
        <text:span text:style-name="T18">Di demandare</text:span>
        <text:span text:style-name="T19"> al Corpo di Polizia Locale ad attestare in calce al presente atto la data precisa d’impianto della segnaletica stradale;</text:span>
      </text:p>
      <text:p text:style-name="P22"/>
      <text:p text:style-name="P18">
        <text:span text:style-name="T12">La trasmissione</text:span>
        <text:span text:style-name="T16"> del presente provvedimento a:</text:span>
      </text:p>
      <text:list xml:id="list30389919" text:style-name="LS10">
        <text:list-item>
          <text:p text:style-name="P41">
            <text:span text:style-name="T16">
              Servizio di Emergenza Pubblica del Soccorso Sanitario Regionale di Milano Niguarda 118-112 
              <text:s/>
              unico AREU - al seguente indirizzo e. mail:
            </text:span>
            <text:a xlink:type="simple" xlink:href="mailto:centrale.operativa@118milano.it">
              <text:span text:style-name="T20">aatmi@areu.lombardia.it</text:span>
            </text:a>
            <text:span text:style-name="T16">;</text:span>
          </text:p>
        </text:list-item>
        <text:list-item>
          <text:p text:style-name="P41">
            <text:span text:style-name="T16">Servizio di Emergenza Pubblica del Comando Provinciale dei VV.FF. Di Milano 115, affinchè ne dia comunicazione ai presidi territoriali di Rho e Garbagnate Milanese, al seguente indirizzo e. mail:</text:span>
            <text:a xlink:type="simple" xlink:href="mailto:so.milano@vigilfuoco.it">
              <text:span text:style-name="T20">so.milano@vigilfuoco.it</text:span>
            </text:a>
            <text:span text:style-name="T16">;</text:span>
          </text:p>
        </text:list-item>
        <text:list-item>
          <text:p text:style-name="P41">
            <text:span text:style-name="T16">Servizio di Emergenza Pubblica Stazione Carabinieri di Arese al seguente indirizzo e. mail:</text:span>
            <text:a xlink:type="simple" xlink:href="mailto:stmi121256@carabinieri.it">
              <text:span text:style-name="T20">stmi121256@carabinieri.it</text:span>
            </text:a>
            <text:span text:style-name="T16">,</text:span>
          </text:p>
        </text:list-item>
        <text:list-item>
          <text:p text:style-name="P41">
            All' Area 
            <text:s/>
            Territorio e Sviluppo - Settore Lavori Pubblici, e Manutenzioni 
            <text:a xlink:type="simple" xlink:href="mailto:lavoripubblici@comune.arese.mi.it">
              <text:span text:style-name="T20">lavoripubblici@comune.arese.mi.it</text:span>
            </text:a>
            <text:span text:style-name="T11">, -</text:span>
          </text:p>
        </text:list-item>
        <text:list-item>
          <text:p text:style-name="P41">
            <text:span text:style-name="T16">All' Area Legale, Culturale, Sportiva e Tempo Libero- Servizio Comunicazione e Sportello del Cittadino</text:span>
            <text:a xlink:type="simple" xlink:href="mailto:comunicazione@comune.arese.mi.it">
              <text:span text:style-name="T20">comunicazione@comune.arese.mi.it</text:span>
            </text:a>
            <text:span text:style-name="T16">, -</text:span>
          </text:p>
        </text:list-item>
        <text:list-item>
          <text:p text:style-name="P41">
            <text:span text:style-name="T14">Al servizio convenzionato di segnalazioni situazione rete stradale della Città Metropolitana di Milano-</text:span>
            <text:span text:style-name="T21"> ,</text:span>
            <text:a xlink:type="simple" xlink:href="mailto:PL.COLuceVerde@comune.milano.it">
              <text:span text:style-name="T20">PL.COLuceVerde@comune.milano.it</text:span>
            </text:a>
            <text:span text:style-name="T21"> .</text:span>
          </text:p>
        </text:list-item>
      </text:list>
      <text:p text:style-name="P19"/>
      <text:p text:style-name="P24">
        <text:span text:style-name="T16">
          <text:s text:c="2"/>
        </text:span>
        <text:span text:style-name="T13">AVVERTE</text:span>
      </text:p>
      <text:p text:style-name="P25"/>
      <text:list xml:id="list30406663" text:style-name="LS11">
        <text:list-item>
          <text:p text:style-name="P56">
            A norma dell'art.3 comma 4, della Legge 7 agosto 1990 n.241 che avverso la presente ordinanza, in applicazione della Legge 6 dicembre 71 
            <text:s/>
            n.1034, chiunque vi abbia interesse potrà ricorrere: per incompetenza, per eccesso di potere o per violazione di Legge, entro 60 giorni, dalla pubblicazione e notificazione, al T.A.R. per la Lombardia sezione di Milano;
          </text:p>
        </text:list-item>
        <text:list-item>
          <text:p text:style-name="P56">In relazione al disposto dell'art 37 comma 3 del D.lgs. n.285/92, sempre nel termine di 60 giorni può essere proposto ricorso, da chi abbia interesse alla apposizione della segnaletica, in relazione alla natura dei segnali apposti, al Ministero Infrastrutture e Trasporti, con procedura di cui all'art. 74 del Regolamento, approvato con DPR n. 495/92.</text:p>
        </text:list-item>
        <text:list-item>
          <text:p text:style-name="P56">Ai sensi dell'art.8 L. 241/90 si avvisa che Responsabile del Procedimento è il Comm.rio GALLINO Giacomo;</text:p>
        </text:list-item>
        <text:list-item>
          <text:p text:style-name="P46">Funzionario con potere sostitutivo in caso di inerzia del Comune ai sensi dell’art. 2, comma 9-bis L. 241/1990: Dr. Paolo Pepe – Segretario Generale dell’Ente;</text:p>
        </text:list-item>
        <text:list-item>
          <text:p text:style-name="P45">
            <text:span text:style-name="T9">
              Pratica trattata dalla Polizia Locale tel 02.93527450 e.mail: 
              <text:s/>
            </text:span>
            <text:a xlink:type="simple" xlink:href="mailto:vigilanza@comune">
              <text:span text:style-name="T20">vigilanza@comu</text:span>
            </text:a>
            <text:span text:style-name="T22">ne.arese.mi.it;</text:span>
          </text:p>
        </text:list-item>
        <text:list-item>
          <text:p text:style-name="P37">
            <text:soft-page-break/>
            Per le trasgressioni alle disposizioni del Codice della Strada previste dal presente atto, trovano applicazione le sanzioni 
            <text:s/>
            previste dal Nuovo Codice della Strada - D. Lgs. N 30.04.1992 n. 285 e successive modifiche – e dell'eventuale normativa vigente in materia;
          </text:p>
        </text:list-item>
      </text:list>
      <text:p text:style-name="P12"/>
      <text:p text:style-name="P9">
        <text:span text:style-name="T8">La presente Ordinanza è resa nota al pubblico mediante la prescritta segnaletica stradale e dalla pubblicazione all' Albo Pretorio digitale, nei modi e nei tempi previsti dalla Legge.</text:span>
        <text:span text:style-name="T13">
          <text:s/>
        </text:span>
        <text:span text:style-name="T4">
          <text:s text:c="2"/>
        </text:span>
        <text:span text:style-name="T5">
          <text:s/>
        </text:span>
      </text:p>
      <text:p text:style-name="P12">
        <text:s/>
      </text:p>
      <text:p text:style-name="P9">
        <text:bookmark-end text:name="Testo"/>
      </text:p>
      <text:p text:style-name="P7"/>
      <text:p text:style-name="P7"/>
      <text:p text:style-name="P7"/>
      <text:p text:style-name="P8"/>
      <text:h text:style-name="P52" text:outline-level="1">IL RESPONSABILE</text:h>
      <text:h text:style-name="P52" text:outline-level="1">
        <text:bookmark-start text:name="Settore1"/>
        AREA POLIZIA LOCALE
        <text:bookmark-end text:name="Settore1"/>
      </text:h>
      <text:p text:style-name="P26">
        <text:bookmark-start text:name="Notificatore"/>
        BINDELLI MAURO
        <text:bookmark-end text:name="Notificatore"/>
      </text:p>
      <text:p text:style-name="P48">(sottoscritto digitalmente)</text:p>
      <text:p text:style-name="P26"/>
      <text:p text:style-name="P27"/>
    </office:text>
  </office:body>
</office:document-content>
</file>

<file path=meta.xml><?xml version="1.0" encoding="utf-8"?>
<office:document-meta xmlns:office="urn:oasis:names:tc:opendocument:xmlns:office:1.0" xmlns:xlink="http://www.w3.org/1999/xlink" xmlns:dc="http://purl.org/dc/elements/1.1/" xmlns:meta="urn:oasis:names:tc:opendocument:xmlns:meta:1.0" xmlns:ooo="http://openoffice.org/2004/office" xmlns:grddl="http://www.w3.org/2003/g/data-view#" office:version="1.2" grddl:transformation="http://docs.oasis-open.org/office/1.2/xslt/odf2rdf.xsl">
  <office:meta>
    <meta:generator>OpenOffice.org/3.2$Win32 OpenOffice.org_project/320m18$Build-9502</meta:generator>
    <dc:title/>
    <meta:initial-creator>vanessa_delia</meta:initial-creator>
    <meta:creation-date>2008-02-25T08:24:00</meta:creation-date>
    <dc:creator/>
    <dc:date>2021-11-10T15:24:15</dc:date>
    <meta:editing-cycles>37</meta:editing-cycles>
    <meta:editing-duration>PT30M</meta:editing-duration>
    <meta:document-statistic meta:table-count="2" meta:image-count="1" meta:object-count="0" meta:page-count="4" meta:paragraph-count="60" meta:word-count="1533" meta:character-count="9800"/>
  </office:meta>
</office:document-meta>
</file>

<file path=settings.xml><?xml version="1.0" encoding="utf-8"?>
<office:document-settings xmlns:office="urn:oasis:names:tc:opendocument:xmlns:office:1.0" xmlns:xlink="http://www.w3.org/1999/xlink" xmlns:config="urn:oasis:names:tc:opendocument:xmlns:config:1.0" xmlns:ooo="http://openoffice.org/2004/office" office:version="1.2">
  <office:settings>
    <config:config-item-set config:name="ooo:view-settings">
      <config:config-item config:name="ViewAreaTop" config:type="int">0</config:config-item>
      <config:config-item config:name="ViewAreaLeft" config:type="int">0</config:config-item>
      <config:config-item config:name="ViewAreaWidth" config:type="int">33286</config:config-item>
      <config:config-item config:name="ViewAreaHeight" config:type="int">14818</config:config-item>
      <config:config-item config:name="ShowRedlineChanges" config:type="boolean">true</config:config-item>
      <config:config-item config:name="InBrowseMode" config:type="boolean">false</config:config-item>
      <config:config-item-map-indexed config:name="Views">
        <config:config-item-map-entry>
          <config:config-item config:name="ViewId" config:type="string">view2</config:config-item>
          <config:config-item config:name="ViewLeft" config:type="int">9571</config:config-item>
          <config:config-item config:name="ViewTop" config:type="int">6676</config:config-item>
          <config:config-item config:name="VisibleLeft" config:type="int">0</config:config-item>
          <config:config-item config:name="VisibleTop" config:type="int">0</config:config-item>
          <config:config-item config:name="VisibleRight" config:type="int">33285</config:config-item>
          <config:config-item config:name="VisibleBottom" config:type="int">14817</config:config-item>
          <config:config-item config:name="ZoomType" config:type="short">0</config:config-item>
          <config:config-item config:name="ViewLayoutColumns" config:type="short">0</config:config-item>
          <config:config-item config:name="ViewLayoutBookMode" config:type="boolean">false</config:config-item>
          <config:config-item config:name="ZoomFactor" config:type="short">100</config:config-item>
          <config:config-item config:name="IsSelectedFrame" config:type="boolean">false</config:config-item>
        </config:config-item-map-entry>
      </config:config-item-map-indexed>
    </config:config-item-set>
    <config:config-item-set config:name="ooo:configuration-settings">
      <config:config-item config:name="AddParaSpacingToTableCells" config:type="boolean">false</config:config-item>
      <config:config-item config:name="PrintPaperFromSetup" config:type="boolean">false</config:config-item>
      <config:config-item config:name="IsKernAsianPunctuation" config:type="boolean">false</config:config-item>
      <config:config-item config:name="PrintReversed" config:type="boolean">false</config:config-item>
      <config:config-item config:name="LinkUpdateMode" config:type="short">1</config:config-item>
      <config:config-item config:name="DoNotCaptureDrawObjsOnPage" config:type="boolean">false</config:config-item>
      <config:config-item config:name="SaveVersionOnClose" config:type="boolean">false</config:config-item>
      <config:config-item config:name="PrintEmptyPages" config:type="boolean">true</config:config-item>
      <config:config-item config:name="PrintSingleJobs" config:type="boolean">false</config:config-item>
      <config:config-item config:name="AllowPrintJobCancel" config:type="boolean">true</config:config-item>
      <config:config-item config:name="AddFrameOffsets" config:type="boolean">false</config:config-item>
      <config:config-item config:name="PrintLeftPages" config:type="boolean">true</config:config-item>
      <config:config-item config:name="PrintTables" config:type="boolean">true</config:config-item>
      <config:config-item config:name="ProtectForm" config:type="boolean">false</config:config-item>
      <config:config-item config:name="ChartAutoUpdate" config:type="boolean">true</config:config-item>
      <config:config-item config:name="PrintControls" config:type="boolean">true</config:config-item>
      <config:config-item config:name="PrinterSetup" config:type="base64Binary"/>
      <config:config-item config:name="CurrentDatabaseDataSource" config:type="string"/>
      <config:config-item config:name="LoadReadonly" config:type="boolean">false</config:config-item>
      <config:config-item config:name="CurrentDatabaseCommand" config:type="string"/>
      <config:config-item config:name="ConsiderTextWrapOnObjPos" config:type="boolean">false</config:config-item>
      <config:config-item config:name="ApplyUserData" config:type="boolean">true</config:config-item>
      <config:config-item config:name="AddParaTableSpacing" config:type="boolean">false</config:config-item>
      <config:config-item config:name="FieldAutoUpdate" config:type="boolean">true</config:config-item>
      <config:config-item config:name="IgnoreFirstLineIndentInNumbering" config:type="boolean">false</config:config-item>
      <config:config-item config:name="TabsRelativeToIndent" config:type="boolean">true</config:config-item>
      <config:config-item config:name="IgnoreTabsAndBlanksForLineCalculation" config:type="boolean">true</config:config-item>
      <config:config-item config:name="PrintAnnotationMode" config:type="short">0</config:config-item>
      <config:config-item config:name="AddParaTableSpacingAtStart" config:type="boolean">true</config:config-item>
      <config:config-item config:name="UseOldPrinterMetrics" config:type="boolean">true</config:config-item>
      <config:config-item config:name="TableRowKeep" config:type="boolean">false</config:config-item>
      <config:config-item config:name="PrinterName" config:type="string"/>
      <config:config-item config:name="PrintFaxName" config:type="string"/>
      <config:config-item config:name="UnxForceZeroExtLeading" config:type="boolean">true</config:config-item>
      <config:config-item config:name="PrintTextPlaceholder" config:type="boolean">false</config:config-item>
      <config:config-item config:name="DoNotJustifyLinesWithManualBreak" config:type="boolean">false</config:config-item>
      <config:config-item config:name="PrintRightPages" config:type="boolean">true</config:config-item>
      <config:config-item config:name="CharacterCompressionType" config:type="short">0</config:config-item>
      <config:config-item config:name="UseFormerTextWrapping" config:type="boolean">false</config:config-item>
      <config:config-item config:name="IsLabelDocument" config:type="boolean">false</config:config-item>
      <config:config-item config:name="AlignTabStopPosition" config:type="boolean">true</config:config-item>
      <config:config-item config:name="PrintHiddenText" config:type="boolean">false</config:config-item>
      <config:config-item config:name="DoNotResetParaAttrsForNumFont" config:type="boolean">true</config:config-item>
      <config:config-item config:name="PrintPageBackground" config:type="boolean">true</config:config-item>
      <config:config-item config:name="CurrentDatabaseCommandType" config:type="int">0</config:config-item>
      <config:config-item config:name="OutlineLevelYieldsNumbering" config:type="boolean">true</config:config-item>
      <config:config-item config:name="PrintProspect" config:type="boolean">false</config:config-item>
      <config:config-item config:name="PrintGraphics" config:type="boolean">true</config:config-item>
      <config:config-item config:name="SaveGlobalDocumentLinks" config:type="boolean">false</config:config-item>
      <config:config-item config:name="PrintProspectRTL" config:type="boolean">false</config:config-item>
      <config:config-item config:name="UseFormerLineSpacing" config:type="boolean">false</config:config-item>
      <config:config-item config:name="AddExternalLeading" config:type="boolean">true</config:config-item>
      <config:config-item config:name="UseFormerObjectPositioning" config:type="boolean">false</config:config-item>
      <config:config-item config:name="RedlineProtectionKey" config:type="base64Binary"/>
      <config:config-item config:name="ClipAsCharacterAnchoredWriterFlyFrames" config:type="boolean">true</config:config-item>
      <config:config-item config:name="UseOldNumbering" config:type="boolean">true</config:config-item>
      <config:config-item config:name="PrintDrawings" config:type="boolean">true</config:config-item>
      <config:config-item config:name="PrinterIndependentLayout" config:type="string">high-resolution</config:config-item>
      <config:config-item config:name="TabAtLeftIndentForParagraphsInList" config:type="boolean">false</config:config-item>
      <config:config-item config:name="PrintBlackFonts" config:type="boolean">false</config:config-item>
      <config:config-item config:name="UpdateFromTemplate" config:type="boolean">true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rpt="http://openoffice.org/2005/report" xmlns:of="urn:oasis:names:tc:opendocument:xmlns:of:1.2" xmlns:xhtml="http://www.w3.org/1999/xhtml" xmlns:grddl="http://www.w3.org/2003/g/data-view#" grddl:transformation="http://docs.oasis-open.org/office/1.2/xslt/odf2rdf.xsl">
  <office:font-face-decls>
    <style:font-face style:name="Symbol" svg:font-family="Symbol" style:font-family-generic="roman" style:font-pitch="variable" style:font-charset="x-symbol"/>
    <style:font-face style:name="OpenSymbol" svg:font-family="OpenSymbol"/>
    <style:font-face style:name="Courier New" svg:font-family="'Courier New'" style:font-family-generic="modern"/>
    <style:font-face style:name="MS Mincho" svg:font-family="'MS Mincho'" style:font-family-generic="modern"/>
    <style:font-face style:name="Mangal" svg:font-family="Mangal" style:font-pitch="variable"/>
    <style:font-face style:name="SimSun" svg:font-family="SimSun" style:font-pitch="variable"/>
    <style:font-face style:name="Times New Roman" svg:font-family="'Times New Roman'" style:font-family-generic="roman" style:font-pitch="variable"/>
    <style:font-face style:name="Arial" svg:font-family="Arial" style:font-family-generic="swiss" style:font-pitch="variable"/>
    <style:font-face style:name="Helvetica" svg:font-family="Helvetica" style:font-family-generic="swiss" style:font-pitch="variable"/>
  </office:font-face-decls>
  <office:styles>
    <style:default-style style:family="graphic">
      <style:graphic-properties draw:shadow-offset-x="0.3cm" draw:shadow-offset-y="0.3cm" draw:start-line-spacing-horizontal="0.283cm" draw:start-line-spacing-vertical="0.283cm" draw:end-line-spacing-horizontal="0.283cm" draw:end-line-spacing-vertical="0.283cm" style:flow-with-text="true"/>
      <style:paragraph-properties style:text-autospace="ideograph-alpha" style:line-break="strict" style:writing-mode="lr-tb" style:font-independent-line-spacing="false">
        <style:tab-stops/>
      </style:paragraph-properties>
      <style:text-properties style:use-window-font-color="true" fo:font-size="12pt" fo:language="it" fo:country="IT" style:font-size-asian="12pt" style:language-asian="en" style:country-asian="US" style:font-size-complex="12pt" style:language-complex="en" style:country-complex="US"/>
    </style:default-style>
    <style:default-style style:family="paragraph">
      <style:paragraph-properties fo:orphans="2" fo:widows="2" fo:hyphenation-ladder-count="no-limit" style:text-autospace="ideograph-alpha" style:punctuation-wrap="hanging" style:line-break="strict" style:tab-stop-distance="1.249cm" style:writing-mode="lr-tb"/>
      <style:text-properties style:use-window-font-color="true" style:font-name="Times New Roman" fo:font-size="12pt" fo:language="it" fo:country="IT" style:font-name-asian="SimSun" style:font-size-asian="12pt" style:language-asian="en" style:country-asian="US" style:font-name-complex="Mangal" style:font-size-complex="12pt" style:language-complex="en" style:country-complex="US" fo:hyphenate="false" fo:hyphenation-remain-char-count="0" fo:hyphenation-push-char-count="0"/>
    </style:default-style>
    <style:default-style style:family="table">
      <style:table-properties table:border-model="collapsing"/>
    </style:default-style>
    <style:default-style style:family="table-row">
      <style:table-row-properties fo:keep-together="auto"/>
    </style:default-style>
    <style:style style:name="Standard" style:family="paragraph" style:class="text">
      <style:paragraph-properties fo:orphans="2" fo:widows="2" fo:hyphenation-ladder-count="no-limit" style:text-autospace="ideograph-alpha" style:writing-mode="lr-tb"/>
      <style:text-properties style:font-name="Times New Roman" fo:font-size="12pt" fo:language="it" fo:country="IT" style:font-name-asian="Times New Roman" style:font-size-asian="12pt" style:font-name-complex="Times New Roman" style:font-size-complex="12pt" fo:hyphenate="false" fo:hyphenation-remain-char-count="0" fo:hyphenation-push-char-count="0"/>
    </style:style>
    <style:style style:name="Normal" style:family="paragraph">
      <style:paragraph-properties fo:orphans="2" fo:widows="2" fo:hyphenation-ladder-count="no-limit" style:text-autospace="ideograph-alpha" style:writing-mode="lr-tb"/>
      <style:text-properties fo:font-size="12pt" style:font-size-asian="12pt" style:font-size-complex="12pt" fo:hyphenate="false" fo:hyphenation-remain-char-count="0" fo:hyphenation-push-char-count="0"/>
    </style:style>
    <style:style style:name="Heading" style:family="paragraph" style:parent-style-name="Standard" style:class="text">
      <style:paragraph-properties fo:margin-top="0.423cm" fo:margin-bottom="0.212cm" fo:keep-with-next="always"/>
      <style:text-properties style:font-name="Arial" fo:font-size="14pt" style:font-name-asian="SimSun" style:font-size-asian="14pt" style:font-name-complex="Mangal" style:font-size-complex="14pt"/>
    </style:style>
    <style:style style:name="Text_20_body" style:display-name="Text body" style:family="paragraph" style:parent-style-name="Standard" style:class="text">
      <style:paragraph-properties fo:line-height="200%" fo:text-align="justify" style:justify-single-word="false" style:text-autospace="none"/>
      <style:text-properties style:font-name="Arial" style:font-name-complex="Arial" style:font-size-complex="10pt"/>
    </style:style>
    <style:style style:name="Heading_20_1" style:display-name="Heading 1" style:family="paragraph" style:parent-style-name="Standard" style:default-outline-level="1" style:class="text">
      <style:paragraph-properties fo:margin-left="0cm" fo:margin-right="0cm" fo:margin-top="0cm" fo:margin-bottom="0cm" fo:text-align="justify" style:justify-single-word="false" fo:text-indent="5.398cm" style:auto-text-indent="false" fo:keep-with-next="always"/>
      <style:text-properties fo:font-weight="bold" style:font-weight-asian="bold" style:font-weight-complex="bold"/>
    </style:style>
    <style:style style:name="Heading_20_2" style:display-name="Heading 2" style:family="paragraph" style:parent-style-name="Standard" style:default-outline-level="2" style:class="text">
      <style:paragraph-properties fo:text-align="center" style:justify-single-word="false" fo:keep-with-next="always"/>
      <style:text-properties fo:font-weight="bold" style:font-weight-asian="bold" style:font-weight-complex="bold"/>
    </style:style>
    <style:style style:name="Heading_20_3" style:display-name="Heading 3" style:family="paragraph" style:parent-style-name="Standard" style:default-outline-level="3" style:class="text">
      <style:paragraph-properties fo:margin-left="0cm" fo:margin-right="0.808cm" fo:margin-top="0cm" fo:margin-bottom="0cm" fo:text-align="end" style:justify-single-word="false" fo:text-indent="0cm" style:auto-text-indent="false" fo:keep-with-next="always"/>
      <style:text-properties fo:font-weight="bold" style:font-weight-asian="bold" style:font-weight-complex="bold"/>
    </style:style>
    <style:style style:name="List" style:family="paragraph" style:parent-style-name="Text_20_body" style:class="list">
      <style:text-properties style:font-name-complex="Mangal"/>
    </style:style>
    <style:style style:name="Caption" style:family="paragraph" style:parent-style-name="Standard" style:class="extra">
      <style:paragraph-properties fo:margin-top="0.212cm" fo:margin-bottom="0.212cm"/>
      <style:text-properties fo:font-size="12pt" fo:font-style="italic" style:font-size-asian="12pt" style:font-style-asian="italic" style:font-name-complex="Mangal" style:font-size-complex="12pt" style:font-style-complex="italic"/>
    </style:style>
    <style:style style:name="Index" style:family="paragraph" style:parent-style-name="Standard" style:class="index">
      <style:text-properties style:font-name-complex="Mangal"/>
    </style:style>
    <style:style style:name="Header" style:family="paragraph" style:parent-style-name="Standard" style:class="extra">
      <style:paragraph-properties>
        <style:tab-stops>
          <style:tab-stop style:position="8.5cm" style:type="center"/>
          <style:tab-stop style:position="17cm" style:type="right"/>
        </style:tab-stops>
      </style:paragraph-properties>
    </style:style>
    <style:style style:name="Footer" style:family="paragraph" style:parent-style-name="Standard" style:class="extra">
      <style:paragraph-properties>
        <style:tab-stops>
          <style:tab-stop style:position="8.5cm" style:type="center"/>
          <style:tab-stop style:position="17cm" style:type="right"/>
        </style:tab-stops>
      </style:paragraph-properties>
    </style:style>
    <style:style style:name="Text_20_body_20_indent" style:display-name="Text body indent" style:family="paragraph" style:parent-style-name="Standard" style:class="text">
      <style:paragraph-properties fo:margin-left="0cm" fo:margin-right="0cm" fo:margin-top="0cm" fo:margin-bottom="0cm" fo:text-align="justify" style:justify-single-word="false" fo:text-indent="5.398cm" style:auto-text-indent="false"/>
      <style:text-properties fo:font-weight="bold" style:font-weight-asian="bold" style:font-weight-complex="bold"/>
    </style:style>
    <style:style style:name="Table_20_Contents" style:display-name="Table Contents" style:family="paragraph" style:parent-style-name="Standard" style:class="extra"/>
    <style:style style:name="Table_20_Heading" style:display-name="Table Heading" style:family="paragraph" style:parent-style-name="Table_20_Contents" style:class="extra">
      <style:paragraph-properties fo:text-align="center" style:justify-single-word="false"/>
      <style:text-properties fo:font-weight="bold" style:font-weight-asian="bold" style:font-weight-complex="bold"/>
    </style:style>
    <style:style style:name="Corpo_20_del_20_testo_20_2" style:display-name="Corpo del testo 2" style:family="paragraph" style:parent-style-name="Standard">
      <style:paragraph-properties fo:margin-left="0cm" fo:margin-right="0.173cm" fo:margin-top="0cm" fo:margin-bottom="0cm" style:line-height-at-least="0.423cm" fo:text-align="justify" style:justify-single-word="false" fo:text-indent="0cm" style:auto-text-indent="false" style:text-autospace="none"/>
      <style:text-properties fo:color="#000000"/>
    </style:style>
    <style:style style:name="Testo_20_normale" style:display-name="Testo normale" style:family="paragraph" style:parent-style-name="Standard">
      <style:text-properties style:font-name="Courier New" fo:font-size="10pt" style:font-size-asian="10pt" style:font-name-complex="Courier New" style:font-size-complex="10pt"/>
    </style:style>
    <style:style style:name="Corpo_20_del_20_testo_20_3" style:display-name="Corpo del testo 3" style:family="paragraph" style:parent-style-name="Standard">
      <style:paragraph-properties fo:margin-left="0cm" fo:margin-right="0.49cm" fo:margin-top="0cm" fo:margin-bottom="0cm" style:line-height-at-least="0.423cm" fo:text-align="justify" style:justify-single-word="false" fo:text-indent="0cm" style:auto-text-indent="false" style:text-autospace="none"/>
      <style:text-properties fo:color="#000000"/>
    </style:style>
    <style:style style:name="Default_20_Paragraph_20_Font" style:display-name="Default Paragraph Font" style:family="text"/>
    <style:style style:name="Carattere_20_predefinito_20_paragrafo" style:display-name="Carattere predefinito paragrafo" style:family="text"/>
    <style:style style:name="Internet_20_link" style:display-name="Internet link" style:family="text" style:parent-style-name="Carattere_20_predefinito_20_paragrafo">
      <style:text-properties fo:color="#0000ff" style:text-underline-style="solid" style:text-underline-width="auto" style:text-underline-color="font-color"/>
    </style:style>
    <style:style style:name="List1Level0" style:family="text">
      <style:text-properties style:font-name="Symbol"/>
    </style:style>
    <style:style style:name="List2Level0" style:family="text">
      <style:text-properties style:font-name="OpenSymbol" style:font-name-asian="OpenSymbol" style:font-name-complex="OpenSymbol"/>
    </style:style>
    <style:style style:name="List2Level1" style:family="text">
      <style:text-properties style:font-name="OpenSymbol" style:font-name-asian="OpenSymbol" style:font-name-complex="OpenSymbol"/>
    </style:style>
    <style:style style:name="List2Level2" style:family="text">
      <style:text-properties style:font-name="OpenSymbol" style:font-name-asian="OpenSymbol" style:font-name-complex="OpenSymbol"/>
    </style:style>
    <style:style style:name="List2Level3" style:family="text">
      <style:text-properties style:font-name="OpenSymbol" style:font-name-asian="OpenSymbol" style:font-name-complex="OpenSymbol"/>
    </style:style>
    <style:style style:name="List2Level4" style:family="text">
      <style:text-properties style:font-name="OpenSymbol" style:font-name-asian="OpenSymbol" style:font-name-complex="OpenSymbol"/>
    </style:style>
    <style:style style:name="List2Level5" style:family="text">
      <style:text-properties style:font-name="OpenSymbol" style:font-name-asian="OpenSymbol" style:font-name-complex="OpenSymbol"/>
    </style:style>
    <style:style style:name="List2Level6" style:family="text">
      <style:text-properties style:font-name="OpenSymbol" style:font-name-asian="OpenSymbol" style:font-name-complex="OpenSymbol"/>
    </style:style>
    <style:style style:name="List2Level7" style:family="text">
      <style:text-properties style:font-name="OpenSymbol" style:font-name-asian="OpenSymbol" style:font-name-complex="OpenSymbol"/>
    </style:style>
    <style:style style:name="List2Level8" style:family="text">
      <style:text-properties style:font-name="OpenSymbol" style:font-name-asian="OpenSymbol" style:font-name-complex="OpenSymbol"/>
    </style:style>
    <style:style style:name="List3Level0" style:family="text">
      <style:text-properties style:font-name="Symbol" style:font-name-complex="OpenSymbol"/>
    </style:style>
    <style:style style:name="List3Level1" style:family="text">
      <style:text-properties style:font-name="OpenSymbol" style:font-name-complex="OpenSymbol"/>
    </style:style>
    <style:style style:name="List3Level2" style:family="text">
      <style:text-properties style:font-name="OpenSymbol" style:font-name-complex="OpenSymbol"/>
    </style:style>
    <style:style style:name="List3Level3" style:family="text">
      <style:text-properties style:font-name="Symbol" style:font-name-complex="OpenSymbol"/>
    </style:style>
    <style:style style:name="List3Level4" style:family="text">
      <style:text-properties style:font-name="OpenSymbol" style:font-name-complex="OpenSymbol"/>
    </style:style>
    <style:style style:name="List3Level5" style:family="text">
      <style:text-properties style:font-name="OpenSymbol" style:font-name-complex="OpenSymbol"/>
    </style:style>
    <style:style style:name="List3Level6" style:family="text">
      <style:text-properties style:font-name="Symbol" style:font-name-complex="OpenSymbol"/>
    </style:style>
    <style:style style:name="List3Level7" style:family="text">
      <style:text-properties style:font-name="OpenSymbol" style:font-name-complex="OpenSymbol"/>
    </style:style>
    <style:style style:name="List3Level8" style:family="text">
      <style:text-properties style:font-name="OpenSymbol" style:font-name-complex="OpenSymbol"/>
    </style:style>
    <style:style style:name="List4Level0" style:family="text">
      <style:text-properties style:font-name="Symbol"/>
    </style:style>
    <style:style style:name="List6Level0" style:family="text">
      <style:text-properties style:font-name="Symbol"/>
    </style:style>
    <style:style style:name="List7Level0" style:family="text">
      <style:text-properties style:font-name="OpenSymbol" style:font-name-asian="OpenSymbol" style:font-name-complex="OpenSymbol"/>
    </style:style>
    <style:style style:name="List7Level1" style:family="text">
      <style:text-properties style:font-name="OpenSymbol" style:font-name-asian="OpenSymbol" style:font-name-complex="OpenSymbol"/>
    </style:style>
    <style:style style:name="List7Level2" style:family="text">
      <style:text-properties style:font-name="OpenSymbol" style:font-name-asian="OpenSymbol" style:font-name-complex="OpenSymbol"/>
    </style:style>
    <style:style style:name="List7Level3" style:family="text">
      <style:text-properties style:font-name="OpenSymbol" style:font-name-asian="OpenSymbol" style:font-name-complex="OpenSymbol"/>
    </style:style>
    <style:style style:name="List7Level4" style:family="text">
      <style:text-properties style:font-name="OpenSymbol" style:font-name-asian="OpenSymbol" style:font-name-complex="OpenSymbol"/>
    </style:style>
    <style:style style:name="List7Level5" style:family="text">
      <style:text-properties style:font-name="OpenSymbol" style:font-name-asian="OpenSymbol" style:font-name-complex="OpenSymbol"/>
    </style:style>
    <style:style style:name="List7Level6" style:family="text">
      <style:text-properties style:font-name="OpenSymbol" style:font-name-asian="OpenSymbol" style:font-name-complex="OpenSymbol"/>
    </style:style>
    <style:style style:name="List7Level7" style:family="text">
      <style:text-properties style:font-name="OpenSymbol" style:font-name-asian="OpenSymbol" style:font-name-complex="OpenSymbol"/>
    </style:style>
    <style:style style:name="List7Level8" style:family="text">
      <style:text-properties style:font-name="OpenSymbol" style:font-name-asian="OpenSymbol" style:font-name-complex="OpenSymbol"/>
    </style:style>
    <style:style style:name="List8Level0" style:family="text">
      <style:text-properties style:font-name="Symbol" style:font-name-complex="OpenSymbol"/>
    </style:style>
    <style:style style:name="List8Level1" style:family="text">
      <style:text-properties style:font-name="OpenSymbol" style:font-name-complex="OpenSymbol"/>
    </style:style>
    <style:style style:name="List8Level2" style:family="text">
      <style:text-properties style:font-name="OpenSymbol" style:font-name-complex="OpenSymbol"/>
    </style:style>
    <style:style style:name="List8Level3" style:family="text">
      <style:text-properties style:font-name="Symbol" style:font-name-complex="OpenSymbol"/>
    </style:style>
    <style:style style:name="List8Level4" style:family="text">
      <style:text-properties style:font-name="OpenSymbol" style:font-name-complex="OpenSymbol"/>
    </style:style>
    <style:style style:name="List8Level5" style:family="text">
      <style:text-properties style:font-name="OpenSymbol" style:font-name-complex="OpenSymbol"/>
    </style:style>
    <style:style style:name="List8Level6" style:family="text">
      <style:text-properties style:font-name="Symbol" style:font-name-complex="OpenSymbol"/>
    </style:style>
    <style:style style:name="List8Level7" style:family="text">
      <style:text-properties style:font-name="OpenSymbol" style:font-name-complex="OpenSymbol"/>
    </style:style>
    <style:style style:name="List8Level8" style:family="text">
      <style:text-properties style:font-name="OpenSymbol" style:font-name-complex="OpenSymbol"/>
    </style:style>
    <style:style style:name="List9Level0" style:family="text">
      <style:text-properties style:font-name="OpenSymbol" style:font-name-asian="OpenSymbol" style:font-name-complex="OpenSymbol"/>
    </style:style>
    <style:style style:name="List9Level1" style:family="text">
      <style:text-properties style:font-name="OpenSymbol" style:font-name-asian="OpenSymbol" style:font-name-complex="OpenSymbol"/>
    </style:style>
    <style:style style:name="List9Level2" style:family="text">
      <style:text-properties style:font-name="OpenSymbol" style:font-name-asian="OpenSymbol" style:font-name-complex="OpenSymbol"/>
    </style:style>
    <style:style style:name="List9Level3" style:family="text">
      <style:text-properties style:font-name="OpenSymbol" style:font-name-asian="OpenSymbol" style:font-name-complex="OpenSymbol"/>
    </style:style>
    <style:style style:name="List9Level4" style:family="text">
      <style:text-properties style:font-name="OpenSymbol" style:font-name-asian="OpenSymbol" style:font-name-complex="OpenSymbol"/>
    </style:style>
    <style:style style:name="List9Level5" style:family="text">
      <style:text-properties style:font-name="OpenSymbol" style:font-name-asian="OpenSymbol" style:font-name-complex="OpenSymbol"/>
    </style:style>
    <style:style style:name="List9Level6" style:family="text">
      <style:text-properties style:font-name="OpenSymbol" style:font-name-asian="OpenSymbol" style:font-name-complex="OpenSymbol"/>
    </style:style>
    <style:style style:name="List9Level7" style:family="text">
      <style:text-properties style:font-name="OpenSymbol" style:font-name-asian="OpenSymbol" style:font-name-complex="OpenSymbol"/>
    </style:style>
    <style:style style:name="List9Level8" style:family="text">
      <style:text-properties style:font-name="OpenSymbol" style:font-name-asian="OpenSymbol" style:font-name-complex="OpenSymbol"/>
    </style:style>
    <style:style style:name="List10Level0" style:family="text">
      <style:text-properties style:font-name="Symbol"/>
    </style:style>
    <style:style style:name="List1Level1" style:family="text"/>
    <style:style style:name="List1Level2" style:family="text"/>
    <style:style style:name="List1Level3" style:family="text"/>
    <style:style style:name="List1Level4" style:family="text"/>
    <style:style style:name="List1Level5" style:family="text"/>
    <style:style style:name="List1Level6" style:family="text"/>
    <style:style style:name="List1Level7" style:family="text"/>
    <style:style style:name="List1Level8" style:family="text"/>
    <style:style style:name="List4Level1" style:family="text"/>
    <style:style style:name="List4Level2" style:family="text"/>
    <style:style style:name="List4Level3" style:family="text"/>
    <style:style style:name="List4Level4" style:family="text"/>
    <style:style style:name="List4Level5" style:family="text"/>
    <style:style style:name="List4Level6" style:family="text"/>
    <style:style style:name="List4Level7" style:family="text"/>
    <style:style style:name="List4Level8" style:family="text"/>
    <style:style style:name="List5Level0" style:family="text"/>
    <style:style style:name="List5Level1" style:family="text"/>
    <style:style style:name="List5Level2" style:family="text"/>
    <style:style style:name="List5Level3" style:family="text"/>
    <style:style style:name="List5Level4" style:family="text"/>
    <style:style style:name="List5Level5" style:family="text"/>
    <style:style style:name="List5Level6" style:family="text"/>
    <style:style style:name="List5Level7" style:family="text"/>
    <style:style style:name="List5Level8" style:family="text"/>
    <style:style style:name="List6Level1" style:family="text"/>
    <style:style style:name="List6Level2" style:family="text"/>
    <style:style style:name="List6Level3" style:family="text"/>
    <style:style style:name="List6Level4" style:family="text"/>
    <style:style style:name="List6Level5" style:family="text"/>
    <style:style style:name="List6Level6" style:family="text"/>
    <style:style style:name="List6Level7" style:family="text"/>
    <style:style style:name="List6Level8" style:family="text"/>
    <style:style style:name="List10Level1" style:family="text"/>
    <style:style style:name="List10Level2" style:family="text"/>
    <style:style style:name="List10Level3" style:family="text"/>
    <style:style style:name="List10Level4" style:family="text"/>
    <style:style style:name="List10Level5" style:family="text"/>
    <style:style style:name="List10Level6" style:family="text"/>
    <style:style style:name="List10Level7" style:family="text"/>
    <style:style style:name="List10Level8" style:family="text"/>
    <style:style style:name="List11Level0" style:family="text"/>
    <style:style style:name="List11Level1" style:family="text"/>
    <style:style style:name="List11Level2" style:family="text"/>
    <style:style style:name="List11Level3" style:family="text"/>
    <style:style style:name="List11Level4" style:family="text"/>
    <style:style style:name="List11Level5" style:family="text"/>
    <style:style style:name="List11Level6" style:family="text"/>
    <style:style style:name="List11Level7" style:family="text"/>
    <style:style style:name="List11Level8" style:family="text"/>
    <style:style style:name="Graphics" style:family="graphic">
      <style:graphic-properties text:anchor-type="paragraph" svg:x="0cm" svg:y="0cm" style:wrap="none" style:vertical-pos="top" style:vertical-rel="paragraph" style:horizontal-pos="center" style:horizontal-rel="paragraph"/>
    </style:style>
    <text:outline-style style:name="Outline">
      <text:outline-level-style text:level="1" style:num-format="">
        <style:list-level-properties text:list-level-position-and-space-mode="label-alignment">
          <style:list-level-label-alignment text:label-followed-by="listtab" text:list-tab-stop-position="0.762cm" fo:text-indent="-0.762cm" fo:margin-left="0.762cm"/>
        </style:list-level-properties>
      </text:outline-level-style>
      <text:outline-level-style text:level="2" style:num-format="">
        <style:list-level-properties text:list-level-position-and-space-mode="label-alignment">
          <style:list-level-label-alignment text:label-followed-by="listtab" text:list-tab-stop-position="1.016cm" fo:text-indent="-1.016cm" fo:margin-left="1.016cm"/>
        </style:list-level-properties>
      </text:outline-level-style>
      <text:outline-level-style text:level="3" style:num-format="">
        <style:list-level-properties text:list-level-position-and-space-mode="label-alignment">
          <style:list-level-label-alignment text:label-followed-by="listtab" text:list-tab-stop-position="1.27cm" fo:text-indent="-1.27cm" fo:margin-left="1.27cm"/>
        </style:list-level-properties>
      </text:outline-level-style>
      <text:outline-level-style text:level="4" style:num-format="">
        <style:list-level-properties text:list-level-position-and-space-mode="label-alignment">
          <style:list-level-label-alignment text:label-followed-by="listtab" text:list-tab-stop-position="1.524cm" fo:text-indent="-1.524cm" fo:margin-left="1.524cm"/>
        </style:list-level-properties>
      </text:outline-level-style>
      <text:outline-level-style text:level="5" style:num-format="">
        <style:list-level-properties text:list-level-position-and-space-mode="label-alignment">
          <style:list-level-label-alignment text:label-followed-by="listtab" text:list-tab-stop-position="1.778cm" fo:text-indent="-1.778cm" fo:margin-left="1.778cm"/>
        </style:list-level-properties>
      </text:outline-level-style>
      <text:outline-level-style text:level="6" style:num-format="">
        <style:list-level-properties text:list-level-position-and-space-mode="label-alignment">
          <style:list-level-label-alignment text:label-followed-by="listtab" text:list-tab-stop-position="2.032cm" fo:text-indent="-2.032cm" fo:margin-left="2.032cm"/>
        </style:list-level-properties>
      </text:outline-level-style>
      <text:outline-level-style text:level="7" style:num-format="">
        <style:list-level-properties text:list-level-position-and-space-mode="label-alignment">
          <style:list-level-label-alignment text:label-followed-by="listtab" text:list-tab-stop-position="2.286cm" fo:text-indent="-2.286cm" fo:margin-left="2.286cm"/>
        </style:list-level-properties>
      </text:outline-level-style>
      <text:outline-level-style text:level="8" style:num-format="">
        <style:list-level-properties text:list-level-position-and-space-mode="label-alignment">
          <style:list-level-label-alignment text:label-followed-by="listtab" text:list-tab-stop-position="2.54cm" fo:text-indent="-2.54cm" fo:margin-left="2.54cm"/>
        </style:list-level-properties>
      </text:outline-level-style>
      <text:outline-level-style text:level="9" style:num-format="">
        <style:list-level-properties text:list-level-position-and-space-mode="label-alignment">
          <style:list-level-label-alignment text:label-followed-by="listtab" text:list-tab-stop-position="2.794cm" fo:text-indent="-2.794cm" fo:margin-left="2.794cm"/>
        </style:list-level-properties>
      </text:outline-level-style>
      <text:outline-level-style text:level="10" style:num-format="">
        <style:list-level-properties text:list-level-position-and-space-mode="label-alignment">
          <style:list-level-label-alignment text:label-followed-by="listtab" text:list-tab-stop-position="3.048cm" fo:text-indent="-3.048cm" fo:margin-left="3.048cm"/>
        </style:list-level-properties>
      </text:outline-level-style>
    </text:outline-style>
    <text:list-style style:name="LS1">
      <text:list-level-style-bullet text:level="1" text:style-name="List1Level0" text:bullet-char="">
        <style:list-level-properties text:min-label-width="0.635cm"/>
        <style:text-properties style:font-name="Symbol"/>
      </text:list-level-style-bullet>
      <text:list-level-style-number text:level="2" text:style-name="List1Level1" style:num-suffix="." style:num-format="1">
        <style:list-level-properties text:space-before="1.27cm" text:min-label-width="0.635cm"/>
      </text:list-level-style-number>
      <text:list-level-style-number text:level="3" text:style-name="List1Level2" style:num-suffix="." style:num-format="1">
        <style:list-level-properties text:space-before="1.905cm" text:min-label-width="0.635cm"/>
      </text:list-level-style-number>
      <text:list-level-style-number text:level="4" text:style-name="List1Level3" style:num-suffix="." style:num-format="1">
        <style:list-level-properties text:space-before="2.54cm" text:min-label-width="0.635cm"/>
      </text:list-level-style-number>
      <text:list-level-style-number text:level="5" text:style-name="List1Level4" style:num-suffix="." style:num-format="1">
        <style:list-level-properties text:space-before="3.175cm" text:min-label-width="0.635cm"/>
      </text:list-level-style-number>
      <text:list-level-style-number text:level="6" text:style-name="List1Level5" style:num-suffix="." style:num-format="1">
        <style:list-level-properties text:space-before="3.81cm" text:min-label-width="0.635cm"/>
      </text:list-level-style-number>
      <text:list-level-style-number text:level="7" text:style-name="List1Level6" style:num-suffix="." style:num-format="1">
        <style:list-level-properties text:space-before="4.445cm" text:min-label-width="0.635cm"/>
      </text:list-level-style-number>
      <text:list-level-style-number text:level="8" text:style-name="List1Level7" style:num-suffix="." style:num-format="1">
        <style:list-level-properties text:space-before="5.08cm" text:min-label-width="0.635cm"/>
      </text:list-level-style-number>
      <text:list-level-style-number text:level="9" text:style-name="List1Level8" style:num-suffix="." style:num-format="1">
        <style:list-level-properties text:space-before="5.715cm" text:min-label-width="0.635cm"/>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S2">
      <text:list-level-style-bullet text:level="1" text:style-name="List2Level0" text:bullet-char="–">
        <style:list-level-properties text:space-before="0.635cm" text:min-label-width="0.635cm"/>
        <style:text-properties style:font-name="OpenSymbol"/>
      </text:list-level-style-bullet>
      <text:list-level-style-bullet text:level="2" text:style-name="List2Level1" text:bullet-char="–">
        <style:list-level-properties text:space-before="1.27cm" text:min-label-width="0.635cm"/>
        <style:text-properties style:font-name="OpenSymbol"/>
      </text:list-level-style-bullet>
      <text:list-level-style-bullet text:level="3" text:style-name="List2Level2" text:bullet-char="–">
        <style:list-level-properties text:space-before="1.905cm" text:min-label-width="0.635cm"/>
        <style:text-properties style:font-name="OpenSymbol"/>
      </text:list-level-style-bullet>
      <text:list-level-style-bullet text:level="4" text:style-name="List2Level3" text:bullet-char="–">
        <style:list-level-properties text:space-before="2.54cm" text:min-label-width="0.635cm"/>
        <style:text-properties style:font-name="OpenSymbol"/>
      </text:list-level-style-bullet>
      <text:list-level-style-bullet text:level="5" text:style-name="List2Level4" text:bullet-char="–">
        <style:list-level-properties text:space-before="3.175cm" text:min-label-width="0.635cm"/>
        <style:text-properties style:font-name="OpenSymbol"/>
      </text:list-level-style-bullet>
      <text:list-level-style-bullet text:level="6" text:style-name="List2Level5" text:bullet-char="–">
        <style:list-level-properties text:space-before="3.81cm" text:min-label-width="0.635cm"/>
        <style:text-properties style:font-name="OpenSymbol"/>
      </text:list-level-style-bullet>
      <text:list-level-style-bullet text:level="7" text:style-name="List2Level6" text:bullet-char="–">
        <style:list-level-properties text:space-before="4.445cm" text:min-label-width="0.635cm"/>
        <style:text-properties style:font-name="OpenSymbol"/>
      </text:list-level-style-bullet>
      <text:list-level-style-bullet text:level="8" text:style-name="List2Level7" text:bullet-char="–">
        <style:list-level-properties text:space-before="5.08cm" text:min-label-width="0.635cm"/>
        <style:text-properties style:font-name="OpenSymbol"/>
      </text:list-level-style-bullet>
      <text:list-level-style-bullet text:level="9" text:style-name="List2Level8" text:bullet-char="–">
        <style:list-level-properties text:space-before="5.715cm" text:min-label-width="0.635cm"/>
        <style:text-properties style:font-name="OpenSymbol"/>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S3">
      <text:list-level-style-bullet text:level="1" text:style-name="List3Level0" text:bullet-char="">
        <style:list-level-properties text:space-before="0.635cm" text:min-label-width="0.635cm"/>
        <style:text-properties style:font-name="Symbol"/>
      </text:list-level-style-bullet>
      <text:list-level-style-bullet text:level="2" text:style-name="List3Level1" text:bullet-char="◦">
        <style:list-level-properties text:space-before="1.27cm" text:min-label-width="0.635cm"/>
        <style:text-properties style:font-name="OpenSymbol"/>
      </text:list-level-style-bullet>
      <text:list-level-style-bullet text:level="3" text:style-name="List3Level2" text:bullet-char="▪">
        <style:list-level-properties text:space-before="1.905cm" text:min-label-width="0.635cm"/>
        <style:text-properties style:font-name="OpenSymbol"/>
      </text:list-level-style-bullet>
      <text:list-level-style-bullet text:level="4" text:style-name="List3Level3" text:bullet-char="">
        <style:list-level-properties text:space-before="2.54cm" text:min-label-width="0.635cm"/>
        <style:text-properties style:font-name="Symbol"/>
      </text:list-level-style-bullet>
      <text:list-level-style-bullet text:level="5" text:style-name="List3Level4" text:bullet-char="◦">
        <style:list-level-properties text:space-before="3.175cm" text:min-label-width="0.635cm"/>
        <style:text-properties style:font-name="OpenSymbol"/>
      </text:list-level-style-bullet>
      <text:list-level-style-bullet text:level="6" text:style-name="List3Level5" text:bullet-char="▪">
        <style:list-level-properties text:space-before="3.81cm" text:min-label-width="0.635cm"/>
        <style:text-properties style:font-name="OpenSymbol"/>
      </text:list-level-style-bullet>
      <text:list-level-style-bullet text:level="7" text:style-name="List3Level6" text:bullet-char="">
        <style:list-level-properties text:space-before="4.445cm" text:min-label-width="0.635cm"/>
        <style:text-properties style:font-name="Symbol"/>
      </text:list-level-style-bullet>
      <text:list-level-style-bullet text:level="8" text:style-name="List3Level7" text:bullet-char="◦">
        <style:list-level-properties text:space-before="5.08cm" text:min-label-width="0.635cm"/>
        <style:text-properties style:font-name="OpenSymbol"/>
      </text:list-level-style-bullet>
      <text:list-level-style-bullet text:level="9" text:style-name="List3Level8" text:bullet-char="▪">
        <style:list-level-properties text:space-before="5.715cm" text:min-label-width="0.635cm"/>
        <style:text-properties style:font-name="OpenSymbol"/>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S4">
      <text:list-level-style-bullet text:level="1" text:style-name="List4Level0" text:bullet-char="">
        <style:list-level-properties text:space-before="0.635cm" text:min-label-width="0.635cm"/>
        <style:text-properties style:font-name="Symbol"/>
      </text:list-level-style-bullet>
      <text:list-level-style-number text:level="2" text:style-name="List4Level1" style:num-suffix="." style:num-format="1">
        <style:list-level-properties text:space-before="1.27cm" text:min-label-width="0.635cm"/>
      </text:list-level-style-number>
      <text:list-level-style-number text:level="3" text:style-name="List4Level2" style:num-suffix="." style:num-format="1">
        <style:list-level-properties text:space-before="1.905cm" text:min-label-width="0.635cm"/>
      </text:list-level-style-number>
      <text:list-level-style-number text:level="4" text:style-name="List4Level3" style:num-suffix="." style:num-format="1">
        <style:list-level-properties text:space-before="2.54cm" text:min-label-width="0.635cm"/>
      </text:list-level-style-number>
      <text:list-level-style-number text:level="5" text:style-name="List4Level4" style:num-suffix="." style:num-format="1">
        <style:list-level-properties text:space-before="3.175cm" text:min-label-width="0.635cm"/>
      </text:list-level-style-number>
      <text:list-level-style-number text:level="6" text:style-name="List4Level5" style:num-suffix="." style:num-format="1">
        <style:list-level-properties text:space-before="3.81cm" text:min-label-width="0.635cm"/>
      </text:list-level-style-number>
      <text:list-level-style-number text:level="7" text:style-name="List4Level6" style:num-suffix="." style:num-format="1">
        <style:list-level-properties text:space-before="4.445cm" text:min-label-width="0.635cm"/>
      </text:list-level-style-number>
      <text:list-level-style-number text:level="8" text:style-name="List4Level7" style:num-suffix="." style:num-format="1">
        <style:list-level-properties text:space-before="5.08cm" text:min-label-width="0.635cm"/>
      </text:list-level-style-number>
      <text:list-level-style-number text:level="9" text:style-name="List4Level8" style:num-suffix="." style:num-format="1">
        <style:list-level-properties text:space-before="5.715cm" text:min-label-width="0.635cm"/>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S5">
      <text:list-level-style-number text:level="1" text:style-name="List5Level0" style:num-suffix="." style:num-format="1">
        <style:list-level-properties text:space-before="0.635cm" text:min-label-width="0.635cm"/>
      </text:list-level-style-number>
      <text:list-level-style-number text:level="2" text:style-name="List5Level1" style:num-suffix="." style:num-format="1">
        <style:list-level-properties text:space-before="1.27cm" text:min-label-width="0.635cm"/>
      </text:list-level-style-number>
      <text:list-level-style-number text:level="3" text:style-name="List5Level2" style:num-suffix="." style:num-format="1">
        <style:list-level-properties text:space-before="1.905cm" text:min-label-width="0.635cm"/>
      </text:list-level-style-number>
      <text:list-level-style-number text:level="4" text:style-name="List5Level3" style:num-suffix="." style:num-format="1">
        <style:list-level-properties text:space-before="2.54cm" text:min-label-width="0.635cm"/>
      </text:list-level-style-number>
      <text:list-level-style-number text:level="5" text:style-name="List5Level4" style:num-suffix="." style:num-format="1">
        <style:list-level-properties text:space-before="3.175cm" text:min-label-width="0.635cm"/>
      </text:list-level-style-number>
      <text:list-level-style-number text:level="6" text:style-name="List5Level5" style:num-suffix="." style:num-format="1">
        <style:list-level-properties text:space-before="3.81cm" text:min-label-width="0.635cm"/>
      </text:list-level-style-number>
      <text:list-level-style-number text:level="7" text:style-name="List5Level6" style:num-suffix="." style:num-format="1">
        <style:list-level-properties text:space-before="4.445cm" text:min-label-width="0.635cm"/>
      </text:list-level-style-number>
      <text:list-level-style-number text:level="8" text:style-name="List5Level7" style:num-suffix="." style:num-format="1">
        <style:list-level-properties text:space-before="5.08cm" text:min-label-width="0.635cm"/>
      </text:list-level-style-number>
      <text:list-level-style-number text:level="9" text:style-name="List5Level8" style:num-suffix="." style:num-format="1">
        <style:list-level-properties text:space-before="5.715cm" text:min-label-width="0.635cm"/>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S6">
      <text:list-level-style-bullet text:level="1" text:style-name="List6Level0" text:bullet-char="">
        <style:list-level-properties text:min-label-width="0.635cm"/>
        <style:text-properties style:font-name="Symbol"/>
      </text:list-level-style-bullet>
      <text:list-level-style-number text:level="2" text:style-name="List6Level1" style:num-suffix="." style:num-format="1">
        <style:list-level-properties text:space-before="1.27cm" text:min-label-width="0.635cm"/>
      </text:list-level-style-number>
      <text:list-level-style-number text:level="3" text:style-name="List6Level2" style:num-suffix="." style:num-format="1">
        <style:list-level-properties text:space-before="1.905cm" text:min-label-width="0.635cm"/>
      </text:list-level-style-number>
      <text:list-level-style-number text:level="4" text:style-name="List6Level3" style:num-suffix="." style:num-format="1">
        <style:list-level-properties text:space-before="2.54cm" text:min-label-width="0.635cm"/>
      </text:list-level-style-number>
      <text:list-level-style-number text:level="5" text:style-name="List6Level4" style:num-suffix="." style:num-format="1">
        <style:list-level-properties text:space-before="3.175cm" text:min-label-width="0.635cm"/>
      </text:list-level-style-number>
      <text:list-level-style-number text:level="6" text:style-name="List6Level5" style:num-suffix="." style:num-format="1">
        <style:list-level-properties text:space-before="3.81cm" text:min-label-width="0.635cm"/>
      </text:list-level-style-number>
      <text:list-level-style-number text:level="7" text:style-name="List6Level6" style:num-suffix="." style:num-format="1">
        <style:list-level-properties text:space-before="4.445cm" text:min-label-width="0.635cm"/>
      </text:list-level-style-number>
      <text:list-level-style-number text:level="8" text:style-name="List6Level7" style:num-suffix="." style:num-format="1">
        <style:list-level-properties text:space-before="5.08cm" text:min-label-width="0.635cm"/>
      </text:list-level-style-number>
      <text:list-level-style-number text:level="9" text:style-name="List6Level8" style:num-suffix="." style:num-format="1">
        <style:list-level-properties text:space-before="5.715cm" text:min-label-width="0.635cm"/>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S7">
      <text:list-level-style-bullet text:level="1" text:style-name="List7Level0" text:bullet-char="–">
        <style:list-level-properties text:space-before="0.635cm" text:min-label-width="0.635cm"/>
        <style:text-properties style:font-name="OpenSymbol"/>
      </text:list-level-style-bullet>
      <text:list-level-style-bullet text:level="2" text:style-name="List7Level1" text:bullet-char="–">
        <style:list-level-properties text:space-before="1.27cm" text:min-label-width="0.635cm"/>
        <style:text-properties style:font-name="OpenSymbol"/>
      </text:list-level-style-bullet>
      <text:list-level-style-bullet text:level="3" text:style-name="List7Level2" text:bullet-char="–">
        <style:list-level-properties text:space-before="1.905cm" text:min-label-width="0.635cm"/>
        <style:text-properties style:font-name="OpenSymbol"/>
      </text:list-level-style-bullet>
      <text:list-level-style-bullet text:level="4" text:style-name="List7Level3" text:bullet-char="–">
        <style:list-level-properties text:space-before="2.54cm" text:min-label-width="0.635cm"/>
        <style:text-properties style:font-name="OpenSymbol"/>
      </text:list-level-style-bullet>
      <text:list-level-style-bullet text:level="5" text:style-name="List7Level4" text:bullet-char="–">
        <style:list-level-properties text:space-before="3.175cm" text:min-label-width="0.635cm"/>
        <style:text-properties style:font-name="OpenSymbol"/>
      </text:list-level-style-bullet>
      <text:list-level-style-bullet text:level="6" text:style-name="List7Level5" text:bullet-char="–">
        <style:list-level-properties text:space-before="3.81cm" text:min-label-width="0.635cm"/>
        <style:text-properties style:font-name="OpenSymbol"/>
      </text:list-level-style-bullet>
      <text:list-level-style-bullet text:level="7" text:style-name="List7Level6" text:bullet-char="–">
        <style:list-level-properties text:space-before="4.445cm" text:min-label-width="0.635cm"/>
        <style:text-properties style:font-name="OpenSymbol"/>
      </text:list-level-style-bullet>
      <text:list-level-style-bullet text:level="8" text:style-name="List7Level7" text:bullet-char="–">
        <style:list-level-properties text:space-before="5.08cm" text:min-label-width="0.635cm"/>
        <style:text-properties style:font-name="OpenSymbol"/>
      </text:list-level-style-bullet>
      <text:list-level-style-bullet text:level="9" text:style-name="List7Level8" text:bullet-char="–">
        <style:list-level-properties text:space-before="5.715cm" text:min-label-width="0.635cm"/>
        <style:text-properties style:font-name="OpenSymbol"/>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S8">
      <text:list-level-style-bullet text:level="1" text:style-name="List8Level0" text:bullet-char="">
        <style:list-level-properties text:space-before="0.635cm" text:min-label-width="0.635cm"/>
        <style:text-properties style:font-name="Symbol"/>
      </text:list-level-style-bullet>
      <text:list-level-style-bullet text:level="2" text:style-name="List8Level1" text:bullet-char="◦">
        <style:list-level-properties text:space-before="1.27cm" text:min-label-width="0.635cm"/>
        <style:text-properties style:font-name="OpenSymbol"/>
      </text:list-level-style-bullet>
      <text:list-level-style-bullet text:level="3" text:style-name="List8Level2" text:bullet-char="▪">
        <style:list-level-properties text:space-before="1.905cm" text:min-label-width="0.635cm"/>
        <style:text-properties style:font-name="OpenSymbol"/>
      </text:list-level-style-bullet>
      <text:list-level-style-bullet text:level="4" text:style-name="List8Level3" text:bullet-char="">
        <style:list-level-properties text:space-before="2.54cm" text:min-label-width="0.635cm"/>
        <style:text-properties style:font-name="Symbol"/>
      </text:list-level-style-bullet>
      <text:list-level-style-bullet text:level="5" text:style-name="List8Level4" text:bullet-char="◦">
        <style:list-level-properties text:space-before="3.175cm" text:min-label-width="0.635cm"/>
        <style:text-properties style:font-name="OpenSymbol"/>
      </text:list-level-style-bullet>
      <text:list-level-style-bullet text:level="6" text:style-name="List8Level5" text:bullet-char="▪">
        <style:list-level-properties text:space-before="3.81cm" text:min-label-width="0.635cm"/>
        <style:text-properties style:font-name="OpenSymbol"/>
      </text:list-level-style-bullet>
      <text:list-level-style-bullet text:level="7" text:style-name="List8Level6" text:bullet-char="">
        <style:list-level-properties text:space-before="4.445cm" text:min-label-width="0.635cm"/>
        <style:text-properties style:font-name="Symbol"/>
      </text:list-level-style-bullet>
      <text:list-level-style-bullet text:level="8" text:style-name="List8Level7" text:bullet-char="◦">
        <style:list-level-properties text:space-before="5.08cm" text:min-label-width="0.635cm"/>
        <style:text-properties style:font-name="OpenSymbol"/>
      </text:list-level-style-bullet>
      <text:list-level-style-bullet text:level="9" text:style-name="List8Level8" text:bullet-char="▪">
        <style:list-level-properties text:space-before="5.715cm" text:min-label-width="0.635cm"/>
        <style:text-properties style:font-name="OpenSymbol"/>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S9">
      <text:list-level-style-bullet text:level="1" text:style-name="List9Level0" text:bullet-char="–">
        <style:list-level-properties text:space-before="0.635cm" text:min-label-width="0.635cm"/>
        <style:text-properties style:font-name="OpenSymbol"/>
      </text:list-level-style-bullet>
      <text:list-level-style-bullet text:level="2" text:style-name="List9Level1" text:bullet-char="–">
        <style:list-level-properties text:space-before="1.27cm" text:min-label-width="0.635cm"/>
        <style:text-properties style:font-name="OpenSymbol"/>
      </text:list-level-style-bullet>
      <text:list-level-style-bullet text:level="3" text:style-name="List9Level2" text:bullet-char="–">
        <style:list-level-properties text:space-before="1.905cm" text:min-label-width="0.635cm"/>
        <style:text-properties style:font-name="OpenSymbol"/>
      </text:list-level-style-bullet>
      <text:list-level-style-bullet text:level="4" text:style-name="List9Level3" text:bullet-char="–">
        <style:list-level-properties text:space-before="2.54cm" text:min-label-width="0.635cm"/>
        <style:text-properties style:font-name="OpenSymbol"/>
      </text:list-level-style-bullet>
      <text:list-level-style-bullet text:level="5" text:style-name="List9Level4" text:bullet-char="–">
        <style:list-level-properties text:space-before="3.175cm" text:min-label-width="0.635cm"/>
        <style:text-properties style:font-name="OpenSymbol"/>
      </text:list-level-style-bullet>
      <text:list-level-style-bullet text:level="6" text:style-name="List9Level5" text:bullet-char="–">
        <style:list-level-properties text:space-before="3.81cm" text:min-label-width="0.635cm"/>
        <style:text-properties style:font-name="OpenSymbol"/>
      </text:list-level-style-bullet>
      <text:list-level-style-bullet text:level="7" text:style-name="List9Level6" text:bullet-char="–">
        <style:list-level-properties text:space-before="4.445cm" text:min-label-width="0.635cm"/>
        <style:text-properties style:font-name="OpenSymbol"/>
      </text:list-level-style-bullet>
      <text:list-level-style-bullet text:level="8" text:style-name="List9Level7" text:bullet-char="–">
        <style:list-level-properties text:space-before="5.08cm" text:min-label-width="0.635cm"/>
        <style:text-properties style:font-name="OpenSymbol"/>
      </text:list-level-style-bullet>
      <text:list-level-style-bullet text:level="9" text:style-name="List9Level8" text:bullet-char="–">
        <style:list-level-properties text:space-before="5.715cm" text:min-label-width="0.635cm"/>
        <style:text-properties style:font-name="OpenSymbol"/>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S10">
      <text:list-level-style-bullet text:level="1" text:style-name="List10Level0" text:bullet-char="">
        <style:list-level-properties text:space-before="0.635cm" text:min-label-width="0.635cm"/>
        <style:text-properties style:font-name="Symbol"/>
      </text:list-level-style-bullet>
      <text:list-level-style-number text:level="2" text:style-name="List10Level1" style:num-suffix="." style:num-format="1">
        <style:list-level-properties text:space-before="1.27cm" text:min-label-width="0.635cm"/>
      </text:list-level-style-number>
      <text:list-level-style-number text:level="3" text:style-name="List10Level2" style:num-suffix="." style:num-format="1">
        <style:list-level-properties text:space-before="1.905cm" text:min-label-width="0.635cm"/>
      </text:list-level-style-number>
      <text:list-level-style-number text:level="4" text:style-name="List10Level3" style:num-suffix="." style:num-format="1">
        <style:list-level-properties text:space-before="2.54cm" text:min-label-width="0.635cm"/>
      </text:list-level-style-number>
      <text:list-level-style-number text:level="5" text:style-name="List10Level4" style:num-suffix="." style:num-format="1">
        <style:list-level-properties text:space-before="3.175cm" text:min-label-width="0.635cm"/>
      </text:list-level-style-number>
      <text:list-level-style-number text:level="6" text:style-name="List10Level5" style:num-suffix="." style:num-format="1">
        <style:list-level-properties text:space-before="3.81cm" text:min-label-width="0.635cm"/>
      </text:list-level-style-number>
      <text:list-level-style-number text:level="7" text:style-name="List10Level6" style:num-suffix="." style:num-format="1">
        <style:list-level-properties text:space-before="4.445cm" text:min-label-width="0.635cm"/>
      </text:list-level-style-number>
      <text:list-level-style-number text:level="8" text:style-name="List10Level7" style:num-suffix="." style:num-format="1">
        <style:list-level-properties text:space-before="5.08cm" text:min-label-width="0.635cm"/>
      </text:list-level-style-number>
      <text:list-level-style-number text:level="9" text:style-name="List10Level8" style:num-suffix="." style:num-format="1">
        <style:list-level-properties text:space-before="5.715cm" text:min-label-width="0.635cm"/>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LS11">
      <text:list-level-style-number text:level="1" text:style-name="List11Level0" style:num-suffix="." style:num-format="1">
        <style:list-level-properties text:space-before="0.635cm" text:min-label-width="0.635cm"/>
      </text:list-level-style-number>
      <text:list-level-style-number text:level="2" text:style-name="List11Level1" style:num-suffix="." style:num-format="1">
        <style:list-level-properties text:space-before="1.27cm" text:min-label-width="0.635cm"/>
      </text:list-level-style-number>
      <text:list-level-style-number text:level="3" text:style-name="List11Level2" style:num-suffix="." style:num-format="1">
        <style:list-level-properties text:space-before="1.905cm" text:min-label-width="0.635cm"/>
      </text:list-level-style-number>
      <text:list-level-style-number text:level="4" text:style-name="List11Level3" style:num-suffix="." style:num-format="1">
        <style:list-level-properties text:space-before="2.54cm" text:min-label-width="0.635cm"/>
      </text:list-level-style-number>
      <text:list-level-style-number text:level="5" text:style-name="List11Level4" style:num-suffix="." style:num-format="1">
        <style:list-level-properties text:space-before="3.175cm" text:min-label-width="0.635cm"/>
      </text:list-level-style-number>
      <text:list-level-style-number text:level="6" text:style-name="List11Level5" style:num-suffix="." style:num-format="1">
        <style:list-level-properties text:space-before="3.81cm" text:min-label-width="0.635cm"/>
      </text:list-level-style-number>
      <text:list-level-style-number text:level="7" text:style-name="List11Level6" style:num-suffix="." style:num-format="1">
        <style:list-level-properties text:space-before="4.445cm" text:min-label-width="0.635cm"/>
      </text:list-level-style-number>
      <text:list-level-style-number text:level="8" text:style-name="List11Level7" style:num-suffix="." style:num-format="1">
        <style:list-level-properties text:space-before="5.08cm" text:min-label-width="0.635cm"/>
      </text:list-level-style-number>
      <text:list-level-style-number text:level="9" text:style-name="List11Level8" style:num-suffix="." style:num-format="1">
        <style:list-level-properties text:space-before="5.715cm" text:min-label-width="0.635cm"/>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notes-configuration text:note-class="footnote" style:num-format="1" text:start-value="0" text:footnotes-position="page" text:start-numbering-at="document"/>
    <text:notes-configuration text:note-class="endnote" style:num-format="i" text:start-value="0"/>
    <text:linenumbering-configuration text:number-lines="false" text:offset="0.499cm" style:num-format="1" text:number-position="left" text:increment="5"/>
  </office:styles>
  <office:automatic-styles>
    <style:style style:name="MP1" style:family="paragraph" style:parent-style-name="Header" style:master-page-name="Standard">
      <style:paragraph-properties style:page-number="auto"/>
    </style:style>
    <style:style style:name="MP2" style:family="paragraph" style:parent-style-name="Footer">
      <style:paragraph-properties fo:text-align="end" style:justify-single-word="false"/>
      <style:text-properties fo:color="#221e1f" style:font-name="Helvetica" fo:font-size="9pt" style:font-size-asian="9pt" style:font-name-complex="Helvetica" style:font-size-complex="9pt"/>
    </style:style>
    <style:style style:name="MP3" style:family="paragraph" style:parent-style-name="Footer">
      <style:paragraph-properties fo:text-align="center" style:justify-single-word="false"/>
    </style:style>
    <style:style style:name="MP4" style:family="paragraph" style:parent-style-name="Footer">
      <style:paragraph-properties fo:text-align="end" style:justify-single-word="false"/>
      <style:text-properties fo:font-size="10pt" style:font-size-asian="10pt"/>
    </style:style>
    <style:style style:name="MT1" style:family="text">
      <style:text-properties fo:font-size="10pt" style:font-size-asian="10pt"/>
    </style:style>
    <style:page-layout style:name="Mpm1">
      <style:page-layout-properties fo:page-width="21.001cm" fo:page-height="29.7cm" style:num-format="1" style:print-orientation="portrait" fo:margin-top="1.249cm" fo:margin-bottom="1.249cm" fo:margin-left="2cm" fo:margin-right="2cm" fo:border="none" fo:padding="0cm" style:writing-mode="lr-tb" style:footnote-max-height="0cm">
        <style:footnote-sep style:width="0.018cm" style:distance-before-sep="0.101cm" style:distance-after-sep="0.101cm" style:adjustment="left" style:rel-width="25%" style:color="#000000"/>
      </style:page-layout-properties>
      <style:header-style>
        <style:header-footer-properties fo:min-height="1.251cm" fo:margin-left="0cm" fo:margin-right="0cm" fo:margin-bottom="0cm" style:dynamic-spacing="true"/>
      </style:header-style>
      <style:footer-style>
        <style:header-footer-properties fo:min-height="0.751cm" fo:margin-left="0cm" fo:margin-right="0cm" fo:margin-top="0cm" style:dynamic-spacing="true"/>
      </style:footer-style>
    </style:page-layout>
  </office:automatic-styles>
  <office:master-styles>
    <style:master-page style:name="Standard" style:page-layout-name="Mpm1">
      <style:header>
        <text:p text:style-name="MP1"/>
      </style:header>
      <style:footer>
        <text:p text:style-name="MP2"/>
        <text:p text:style-name="MP3">
          <text:span text:style-name="MT1">Ordinanza N. </text:span>
          <text:bookmark-ref text:reference-format="text" text:ref-name="Numero">_</text:bookmark-ref>
          <text:span text:style-name="MT1"> del </text:span>
          <text:bookmark-ref text:reference-format="text" text:ref-name="Data_registrazione">_</text:bookmark-ref>
        </text:p>
        <text:p text:style-name="MP4"/>
      </style:footer>
    </style:master-page>
  </office:master-styles>
</office:document-styles>
</file>